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handoutMasterIdLst>
    <p:handoutMasterId r:id="rId18"/>
  </p:handout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</p:sldIdLst>
  <p:sldSz cx="14630400" cy="8229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652463" indent="-195263"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1304925" indent="-390525"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958975" indent="-587375"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2611438" indent="-782638"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3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3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3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3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92"/>
    <p:restoredTop sz="94694"/>
  </p:normalViewPr>
  <p:slideViewPr>
    <p:cSldViewPr>
      <p:cViewPr>
        <p:scale>
          <a:sx n="40" d="100"/>
          <a:sy n="40" d="100"/>
        </p:scale>
        <p:origin x="-1674" y="-1155"/>
      </p:cViewPr>
      <p:guideLst>
        <p:guide orient="horz" pos="2592"/>
        <p:guide pos="528"/>
        <p:guide pos="86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/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/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5B886BC-7C16-49CC-8B91-AD429F3F0598}" type="datetimeFigureOut">
              <a:rPr lang="en-US" altLang="en-US"/>
              <a:pPr>
                <a:defRPr/>
              </a:pPr>
              <a:t>12/15/2019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47AFC94E-E49E-45FD-ADB0-5A2FC0CAC3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7503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 2"/>
          <p:cNvGrpSpPr>
            <a:grpSpLocks/>
          </p:cNvGrpSpPr>
          <p:nvPr/>
        </p:nvGrpSpPr>
        <p:grpSpPr bwMode="auto">
          <a:xfrm>
            <a:off x="738188" y="1117600"/>
            <a:ext cx="6805612" cy="1397000"/>
            <a:chOff x="914400" y="914400"/>
            <a:chExt cx="5321300" cy="1092200"/>
          </a:xfrm>
        </p:grpSpPr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2087546" y="1045084"/>
              <a:ext cx="694910" cy="769289"/>
            </a:xfrm>
            <a:custGeom>
              <a:avLst/>
              <a:gdLst>
                <a:gd name="T0" fmla="*/ 296922 w 694910"/>
                <a:gd name="T1" fmla="*/ 735104 h 769288"/>
                <a:gd name="T2" fmla="*/ 4298 w 694910"/>
                <a:gd name="T3" fmla="*/ 61639 h 769288"/>
                <a:gd name="T4" fmla="*/ 15 w 694910"/>
                <a:gd name="T5" fmla="*/ 42644 h 769288"/>
                <a:gd name="T6" fmla="*/ 43327 w 694910"/>
                <a:gd name="T7" fmla="*/ 475 h 769288"/>
                <a:gd name="T8" fmla="*/ 87783 w 694910"/>
                <a:gd name="T9" fmla="*/ 32956 h 769288"/>
                <a:gd name="T10" fmla="*/ 349945 w 694910"/>
                <a:gd name="T11" fmla="*/ 659789 h 769288"/>
                <a:gd name="T12" fmla="*/ 613249 w 694910"/>
                <a:gd name="T13" fmla="*/ 30297 h 769288"/>
                <a:gd name="T14" fmla="*/ 655515 w 694910"/>
                <a:gd name="T15" fmla="*/ 0 h 769288"/>
                <a:gd name="T16" fmla="*/ 697781 w 694910"/>
                <a:gd name="T17" fmla="*/ 41124 h 769288"/>
                <a:gd name="T18" fmla="*/ 694544 w 694910"/>
                <a:gd name="T19" fmla="*/ 58409 h 769288"/>
                <a:gd name="T20" fmla="*/ 400873 w 694910"/>
                <a:gd name="T21" fmla="*/ 735104 h 769288"/>
                <a:gd name="T22" fmla="*/ 351087 w 694910"/>
                <a:gd name="T23" fmla="*/ 770814 h 769288"/>
                <a:gd name="T24" fmla="*/ 346708 w 694910"/>
                <a:gd name="T25" fmla="*/ 770814 h 769288"/>
                <a:gd name="T26" fmla="*/ 296922 w 694910"/>
                <a:gd name="T27" fmla="*/ 735104 h 76928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94910" h="769288">
                  <a:moveTo>
                    <a:pt x="296922" y="735099"/>
                  </a:moveTo>
                  <a:lnTo>
                    <a:pt x="4298" y="61639"/>
                  </a:lnTo>
                  <a:cubicBezTo>
                    <a:pt x="1308" y="55761"/>
                    <a:pt x="-164" y="49232"/>
                    <a:pt x="15" y="42644"/>
                  </a:cubicBezTo>
                  <a:cubicBezTo>
                    <a:pt x="970" y="19357"/>
                    <a:pt x="19970" y="859"/>
                    <a:pt x="43327" y="475"/>
                  </a:cubicBezTo>
                  <a:cubicBezTo>
                    <a:pt x="63560" y="774"/>
                    <a:pt x="81391" y="13802"/>
                    <a:pt x="87783" y="32956"/>
                  </a:cubicBezTo>
                  <a:lnTo>
                    <a:pt x="349945" y="659784"/>
                  </a:lnTo>
                  <a:lnTo>
                    <a:pt x="613249" y="30297"/>
                  </a:lnTo>
                  <a:cubicBezTo>
                    <a:pt x="620644" y="13182"/>
                    <a:pt x="636898" y="1532"/>
                    <a:pt x="655515" y="0"/>
                  </a:cubicBezTo>
                  <a:cubicBezTo>
                    <a:pt x="678496" y="-108"/>
                    <a:pt x="697313" y="18201"/>
                    <a:pt x="697781" y="41124"/>
                  </a:cubicBezTo>
                  <a:cubicBezTo>
                    <a:pt x="697866" y="47043"/>
                    <a:pt x="696766" y="52920"/>
                    <a:pt x="694544" y="58409"/>
                  </a:cubicBezTo>
                  <a:lnTo>
                    <a:pt x="400873" y="735099"/>
                  </a:lnTo>
                  <a:cubicBezTo>
                    <a:pt x="391354" y="756753"/>
                    <a:pt x="375933" y="770809"/>
                    <a:pt x="351087" y="770809"/>
                  </a:cubicBezTo>
                  <a:lnTo>
                    <a:pt x="346708" y="770809"/>
                  </a:lnTo>
                  <a:cubicBezTo>
                    <a:pt x="324025" y="771196"/>
                    <a:pt x="303780" y="756674"/>
                    <a:pt x="296922" y="735099"/>
                  </a:cubicBez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2934971" y="1045654"/>
              <a:ext cx="85674" cy="759791"/>
            </a:xfrm>
            <a:custGeom>
              <a:avLst/>
              <a:gdLst>
                <a:gd name="T0" fmla="*/ 0 w 85673"/>
                <a:gd name="T1" fmla="*/ 42738 h 759791"/>
                <a:gd name="T2" fmla="*/ 42842 w 85673"/>
                <a:gd name="T3" fmla="*/ 0 h 759791"/>
                <a:gd name="T4" fmla="*/ 85679 w 85673"/>
                <a:gd name="T5" fmla="*/ 42738 h 759791"/>
                <a:gd name="T6" fmla="*/ 85679 w 85673"/>
                <a:gd name="T7" fmla="*/ 723701 h 759791"/>
                <a:gd name="T8" fmla="*/ 42842 w 85673"/>
                <a:gd name="T9" fmla="*/ 766440 h 759791"/>
                <a:gd name="T10" fmla="*/ 0 w 85673"/>
                <a:gd name="T11" fmla="*/ 723701 h 7597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673" h="759791">
                  <a:moveTo>
                    <a:pt x="0" y="42738"/>
                  </a:moveTo>
                  <a:cubicBezTo>
                    <a:pt x="0" y="19135"/>
                    <a:pt x="19179" y="0"/>
                    <a:pt x="42837" y="0"/>
                  </a:cubicBezTo>
                  <a:cubicBezTo>
                    <a:pt x="66495" y="0"/>
                    <a:pt x="85674" y="19135"/>
                    <a:pt x="85674" y="42738"/>
                  </a:cubicBezTo>
                  <a:lnTo>
                    <a:pt x="85674" y="723701"/>
                  </a:lnTo>
                  <a:cubicBezTo>
                    <a:pt x="85674" y="747305"/>
                    <a:pt x="66495" y="766440"/>
                    <a:pt x="42837" y="766440"/>
                  </a:cubicBezTo>
                  <a:cubicBezTo>
                    <a:pt x="19179" y="766440"/>
                    <a:pt x="0" y="747305"/>
                    <a:pt x="0" y="723701"/>
                  </a:cubicBezTo>
                  <a:lnTo>
                    <a:pt x="0" y="42738"/>
                  </a:ln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180364" y="1039576"/>
              <a:ext cx="561640" cy="769289"/>
            </a:xfrm>
            <a:custGeom>
              <a:avLst/>
              <a:gdLst>
                <a:gd name="T0" fmla="*/ 16293 w 561639"/>
                <a:gd name="T1" fmla="*/ 676884 h 769288"/>
                <a:gd name="T2" fmla="*/ 15 w 561639"/>
                <a:gd name="T3" fmla="*/ 644403 h 769288"/>
                <a:gd name="T4" fmla="*/ 40750 w 561639"/>
                <a:gd name="T5" fmla="*/ 602241 h 769288"/>
                <a:gd name="T6" fmla="*/ 41234 w 561639"/>
                <a:gd name="T7" fmla="*/ 602235 h 769288"/>
                <a:gd name="T8" fmla="*/ 67222 w 561639"/>
                <a:gd name="T9" fmla="*/ 611732 h 769288"/>
                <a:gd name="T10" fmla="*/ 306733 w 561639"/>
                <a:gd name="T11" fmla="*/ 701957 h 769288"/>
                <a:gd name="T12" fmla="*/ 475796 w 561639"/>
                <a:gd name="T13" fmla="*/ 573268 h 769288"/>
                <a:gd name="T14" fmla="*/ 475796 w 561639"/>
                <a:gd name="T15" fmla="*/ 570893 h 769288"/>
                <a:gd name="T16" fmla="*/ 278551 w 561639"/>
                <a:gd name="T17" fmla="*/ 427103 h 769288"/>
                <a:gd name="T18" fmla="*/ 24004 w 561639"/>
                <a:gd name="T19" fmla="*/ 208658 h 769288"/>
                <a:gd name="T20" fmla="*/ 24004 w 561639"/>
                <a:gd name="T21" fmla="*/ 206473 h 769288"/>
                <a:gd name="T22" fmla="*/ 273124 w 561639"/>
                <a:gd name="T23" fmla="*/ 0 h 769288"/>
                <a:gd name="T24" fmla="*/ 514825 w 561639"/>
                <a:gd name="T25" fmla="*/ 74650 h 769288"/>
                <a:gd name="T26" fmla="*/ 533197 w 561639"/>
                <a:gd name="T27" fmla="*/ 109220 h 769288"/>
                <a:gd name="T28" fmla="*/ 492264 w 561639"/>
                <a:gd name="T29" fmla="*/ 150249 h 769288"/>
                <a:gd name="T30" fmla="*/ 492074 w 561639"/>
                <a:gd name="T31" fmla="*/ 150249 h 769288"/>
                <a:gd name="T32" fmla="*/ 467133 w 561639"/>
                <a:gd name="T33" fmla="*/ 142746 h 769288"/>
                <a:gd name="T34" fmla="*/ 271030 w 561639"/>
                <a:gd name="T35" fmla="*/ 76264 h 769288"/>
                <a:gd name="T36" fmla="*/ 109202 w 561639"/>
                <a:gd name="T37" fmla="*/ 198496 h 769288"/>
                <a:gd name="T38" fmla="*/ 109202 w 561639"/>
                <a:gd name="T39" fmla="*/ 200585 h 769288"/>
                <a:gd name="T40" fmla="*/ 315014 w 561639"/>
                <a:gd name="T41" fmla="*/ 347605 h 769288"/>
                <a:gd name="T42" fmla="*/ 562517 w 561639"/>
                <a:gd name="T43" fmla="*/ 561681 h 769288"/>
                <a:gd name="T44" fmla="*/ 562517 w 561639"/>
                <a:gd name="T45" fmla="*/ 563865 h 769288"/>
                <a:gd name="T46" fmla="*/ 303496 w 561639"/>
                <a:gd name="T47" fmla="*/ 777936 h 769288"/>
                <a:gd name="T48" fmla="*/ 16293 w 561639"/>
                <a:gd name="T49" fmla="*/ 676884 h 76928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61639" h="769288">
                  <a:moveTo>
                    <a:pt x="16293" y="676879"/>
                  </a:moveTo>
                  <a:cubicBezTo>
                    <a:pt x="5763" y="669450"/>
                    <a:pt x="-346" y="657260"/>
                    <a:pt x="15" y="644398"/>
                  </a:cubicBezTo>
                  <a:cubicBezTo>
                    <a:pt x="-406" y="621533"/>
                    <a:pt x="17832" y="602656"/>
                    <a:pt x="40750" y="602236"/>
                  </a:cubicBezTo>
                  <a:cubicBezTo>
                    <a:pt x="40911" y="602233"/>
                    <a:pt x="41072" y="602231"/>
                    <a:pt x="41234" y="602230"/>
                  </a:cubicBezTo>
                  <a:cubicBezTo>
                    <a:pt x="50784" y="602031"/>
                    <a:pt x="60060" y="605421"/>
                    <a:pt x="67222" y="611727"/>
                  </a:cubicBezTo>
                  <a:cubicBezTo>
                    <a:pt x="138712" y="672510"/>
                    <a:pt x="210202" y="701952"/>
                    <a:pt x="306728" y="701952"/>
                  </a:cubicBezTo>
                  <a:cubicBezTo>
                    <a:pt x="408585" y="701952"/>
                    <a:pt x="475791" y="647817"/>
                    <a:pt x="475791" y="573263"/>
                  </a:cubicBezTo>
                  <a:lnTo>
                    <a:pt x="475791" y="570888"/>
                  </a:lnTo>
                  <a:cubicBezTo>
                    <a:pt x="475791" y="500608"/>
                    <a:pt x="437714" y="460623"/>
                    <a:pt x="278551" y="427098"/>
                  </a:cubicBezTo>
                  <a:cubicBezTo>
                    <a:pt x="104157" y="389108"/>
                    <a:pt x="24004" y="333074"/>
                    <a:pt x="24004" y="208658"/>
                  </a:cubicBezTo>
                  <a:lnTo>
                    <a:pt x="24004" y="206473"/>
                  </a:lnTo>
                  <a:cubicBezTo>
                    <a:pt x="24004" y="87566"/>
                    <a:pt x="128716" y="0"/>
                    <a:pt x="273124" y="0"/>
                  </a:cubicBezTo>
                  <a:cubicBezTo>
                    <a:pt x="372887" y="0"/>
                    <a:pt x="445424" y="24883"/>
                    <a:pt x="514820" y="74650"/>
                  </a:cubicBezTo>
                  <a:cubicBezTo>
                    <a:pt x="526052" y="82650"/>
                    <a:pt x="532857" y="95455"/>
                    <a:pt x="533192" y="109220"/>
                  </a:cubicBezTo>
                  <a:cubicBezTo>
                    <a:pt x="533245" y="131827"/>
                    <a:pt x="514918" y="150196"/>
                    <a:pt x="492259" y="150249"/>
                  </a:cubicBezTo>
                  <a:cubicBezTo>
                    <a:pt x="492195" y="150249"/>
                    <a:pt x="492132" y="150249"/>
                    <a:pt x="492069" y="150249"/>
                  </a:cubicBezTo>
                  <a:cubicBezTo>
                    <a:pt x="483148" y="150603"/>
                    <a:pt x="474365" y="147961"/>
                    <a:pt x="467128" y="142746"/>
                  </a:cubicBezTo>
                  <a:cubicBezTo>
                    <a:pt x="411067" y="99305"/>
                    <a:pt x="342013" y="75894"/>
                    <a:pt x="271030" y="76264"/>
                  </a:cubicBezTo>
                  <a:cubicBezTo>
                    <a:pt x="172410" y="76264"/>
                    <a:pt x="109202" y="130399"/>
                    <a:pt x="109202" y="198496"/>
                  </a:cubicBezTo>
                  <a:lnTo>
                    <a:pt x="109202" y="200585"/>
                  </a:lnTo>
                  <a:cubicBezTo>
                    <a:pt x="109202" y="272005"/>
                    <a:pt x="148231" y="311989"/>
                    <a:pt x="315009" y="347605"/>
                  </a:cubicBezTo>
                  <a:cubicBezTo>
                    <a:pt x="484073" y="384359"/>
                    <a:pt x="562512" y="445998"/>
                    <a:pt x="562512" y="561676"/>
                  </a:cubicBezTo>
                  <a:lnTo>
                    <a:pt x="562512" y="563860"/>
                  </a:lnTo>
                  <a:cubicBezTo>
                    <a:pt x="562512" y="693595"/>
                    <a:pt x="454087" y="777931"/>
                    <a:pt x="303491" y="777931"/>
                  </a:cubicBezTo>
                  <a:cubicBezTo>
                    <a:pt x="198804" y="779123"/>
                    <a:pt x="97070" y="743327"/>
                    <a:pt x="16293" y="676879"/>
                  </a:cubicBez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918127" y="1040050"/>
              <a:ext cx="533082" cy="759791"/>
            </a:xfrm>
            <a:custGeom>
              <a:avLst/>
              <a:gdLst>
                <a:gd name="T0" fmla="*/ 20561 w 533081"/>
                <a:gd name="T1" fmla="*/ 685332 h 759791"/>
                <a:gd name="T2" fmla="*/ 278730 w 533081"/>
                <a:gd name="T3" fmla="*/ 457964 h 759791"/>
                <a:gd name="T4" fmla="*/ 436466 w 533081"/>
                <a:gd name="T5" fmla="*/ 220529 h 759791"/>
                <a:gd name="T6" fmla="*/ 284157 w 533081"/>
                <a:gd name="T7" fmla="*/ 76169 h 759791"/>
                <a:gd name="T8" fmla="*/ 96145 w 533081"/>
                <a:gd name="T9" fmla="*/ 186054 h 759791"/>
                <a:gd name="T10" fmla="*/ 64826 w 533081"/>
                <a:gd name="T11" fmla="*/ 201155 h 759791"/>
                <a:gd name="T12" fmla="*/ 25892 w 533081"/>
                <a:gd name="T13" fmla="*/ 162691 h 759791"/>
                <a:gd name="T14" fmla="*/ 25892 w 533081"/>
                <a:gd name="T15" fmla="*/ 162690 h 759791"/>
                <a:gd name="T16" fmla="*/ 34555 w 533081"/>
                <a:gd name="T17" fmla="*/ 139042 h 759791"/>
                <a:gd name="T18" fmla="*/ 290534 w 533081"/>
                <a:gd name="T19" fmla="*/ 0 h 759791"/>
                <a:gd name="T20" fmla="*/ 524995 w 533081"/>
                <a:gd name="T21" fmla="*/ 213406 h 759791"/>
                <a:gd name="T22" fmla="*/ 524995 w 533081"/>
                <a:gd name="T23" fmla="*/ 215496 h 759791"/>
                <a:gd name="T24" fmla="*/ 333752 w 533081"/>
                <a:gd name="T25" fmla="*/ 508585 h 759791"/>
                <a:gd name="T26" fmla="*/ 131842 w 533081"/>
                <a:gd name="T27" fmla="*/ 687516 h 759791"/>
                <a:gd name="T28" fmla="*/ 498056 w 533081"/>
                <a:gd name="T29" fmla="*/ 687516 h 759791"/>
                <a:gd name="T30" fmla="*/ 538867 w 533081"/>
                <a:gd name="T31" fmla="*/ 724393 h 759791"/>
                <a:gd name="T32" fmla="*/ 501905 w 533081"/>
                <a:gd name="T33" fmla="*/ 765110 h 759791"/>
                <a:gd name="T34" fmla="*/ 498056 w 533081"/>
                <a:gd name="T35" fmla="*/ 765110 h 759791"/>
                <a:gd name="T36" fmla="*/ 43218 w 533081"/>
                <a:gd name="T37" fmla="*/ 765110 h 759791"/>
                <a:gd name="T38" fmla="*/ 123 w 533081"/>
                <a:gd name="T39" fmla="*/ 728383 h 759791"/>
                <a:gd name="T40" fmla="*/ 0 w 533081"/>
                <a:gd name="T41" fmla="*/ 725221 h 759791"/>
                <a:gd name="T42" fmla="*/ 20562 w 533081"/>
                <a:gd name="T43" fmla="*/ 685332 h 7597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33081" h="759791">
                  <a:moveTo>
                    <a:pt x="20561" y="685332"/>
                  </a:moveTo>
                  <a:lnTo>
                    <a:pt x="278725" y="457964"/>
                  </a:lnTo>
                  <a:cubicBezTo>
                    <a:pt x="395432" y="354538"/>
                    <a:pt x="436461" y="296509"/>
                    <a:pt x="436461" y="220529"/>
                  </a:cubicBezTo>
                  <a:cubicBezTo>
                    <a:pt x="436461" y="132204"/>
                    <a:pt x="366208" y="76169"/>
                    <a:pt x="284152" y="76169"/>
                  </a:cubicBezTo>
                  <a:cubicBezTo>
                    <a:pt x="204189" y="76169"/>
                    <a:pt x="150215" y="114918"/>
                    <a:pt x="96145" y="186054"/>
                  </a:cubicBezTo>
                  <a:cubicBezTo>
                    <a:pt x="88754" y="195829"/>
                    <a:pt x="77095" y="201451"/>
                    <a:pt x="64826" y="201155"/>
                  </a:cubicBezTo>
                  <a:cubicBezTo>
                    <a:pt x="43429" y="201260"/>
                    <a:pt x="25998" y="184039"/>
                    <a:pt x="25892" y="162691"/>
                  </a:cubicBezTo>
                  <a:cubicBezTo>
                    <a:pt x="25892" y="162691"/>
                    <a:pt x="25892" y="162691"/>
                    <a:pt x="25892" y="162690"/>
                  </a:cubicBezTo>
                  <a:cubicBezTo>
                    <a:pt x="26002" y="154054"/>
                    <a:pt x="29057" y="145713"/>
                    <a:pt x="34555" y="139042"/>
                  </a:cubicBezTo>
                  <a:cubicBezTo>
                    <a:pt x="97192" y="51761"/>
                    <a:pt x="166302" y="0"/>
                    <a:pt x="290529" y="0"/>
                  </a:cubicBezTo>
                  <a:cubicBezTo>
                    <a:pt x="426656" y="0"/>
                    <a:pt x="524990" y="90510"/>
                    <a:pt x="524990" y="213406"/>
                  </a:cubicBezTo>
                  <a:lnTo>
                    <a:pt x="524990" y="215496"/>
                  </a:lnTo>
                  <a:cubicBezTo>
                    <a:pt x="524990" y="325476"/>
                    <a:pt x="466637" y="393287"/>
                    <a:pt x="333747" y="508585"/>
                  </a:cubicBezTo>
                  <a:lnTo>
                    <a:pt x="131842" y="687516"/>
                  </a:lnTo>
                  <a:lnTo>
                    <a:pt x="498051" y="687516"/>
                  </a:lnTo>
                  <a:cubicBezTo>
                    <a:pt x="519527" y="686456"/>
                    <a:pt x="537799" y="702966"/>
                    <a:pt x="538862" y="724393"/>
                  </a:cubicBezTo>
                  <a:cubicBezTo>
                    <a:pt x="539925" y="745820"/>
                    <a:pt x="523376" y="764049"/>
                    <a:pt x="501900" y="765110"/>
                  </a:cubicBezTo>
                  <a:cubicBezTo>
                    <a:pt x="500618" y="765173"/>
                    <a:pt x="499333" y="765173"/>
                    <a:pt x="498051" y="765110"/>
                  </a:cubicBezTo>
                  <a:lnTo>
                    <a:pt x="43218" y="765110"/>
                  </a:lnTo>
                  <a:cubicBezTo>
                    <a:pt x="21152" y="766841"/>
                    <a:pt x="1858" y="750398"/>
                    <a:pt x="123" y="728383"/>
                  </a:cubicBezTo>
                  <a:cubicBezTo>
                    <a:pt x="40" y="727331"/>
                    <a:pt x="-1" y="726276"/>
                    <a:pt x="0" y="725221"/>
                  </a:cubicBezTo>
                  <a:cubicBezTo>
                    <a:pt x="-5" y="709392"/>
                    <a:pt x="7653" y="694535"/>
                    <a:pt x="20562" y="685332"/>
                  </a:cubicBezTo>
                  <a:lnTo>
                    <a:pt x="20561" y="685332"/>
                  </a:ln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4543736" y="1038056"/>
              <a:ext cx="637794" cy="778786"/>
            </a:xfrm>
            <a:custGeom>
              <a:avLst/>
              <a:gdLst>
                <a:gd name="T0" fmla="*/ 0 w 637794"/>
                <a:gd name="T1" fmla="*/ 392052 h 778786"/>
                <a:gd name="T2" fmla="*/ 0 w 637794"/>
                <a:gd name="T3" fmla="*/ 390058 h 778786"/>
                <a:gd name="T4" fmla="*/ 320801 w 637794"/>
                <a:gd name="T5" fmla="*/ 0 h 778786"/>
                <a:gd name="T6" fmla="*/ 638461 w 637794"/>
                <a:gd name="T7" fmla="*/ 387873 h 778786"/>
                <a:gd name="T8" fmla="*/ 638461 w 637794"/>
                <a:gd name="T9" fmla="*/ 390058 h 778786"/>
                <a:gd name="T10" fmla="*/ 318707 w 637794"/>
                <a:gd name="T11" fmla="*/ 780116 h 778786"/>
                <a:gd name="T12" fmla="*/ 0 w 637794"/>
                <a:gd name="T13" fmla="*/ 392052 h 778786"/>
                <a:gd name="T14" fmla="*/ 549836 w 637794"/>
                <a:gd name="T15" fmla="*/ 392052 h 778786"/>
                <a:gd name="T16" fmla="*/ 549836 w 637794"/>
                <a:gd name="T17" fmla="*/ 390058 h 778786"/>
                <a:gd name="T18" fmla="*/ 318707 w 637794"/>
                <a:gd name="T19" fmla="*/ 77499 h 778786"/>
                <a:gd name="T20" fmla="*/ 88625 w 637794"/>
                <a:gd name="T21" fmla="*/ 387873 h 778786"/>
                <a:gd name="T22" fmla="*/ 88625 w 637794"/>
                <a:gd name="T23" fmla="*/ 390058 h 778786"/>
                <a:gd name="T24" fmla="*/ 320801 w 637794"/>
                <a:gd name="T25" fmla="*/ 702522 h 778786"/>
                <a:gd name="T26" fmla="*/ 549836 w 637794"/>
                <a:gd name="T27" fmla="*/ 392052 h 7787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7794" h="778786">
                  <a:moveTo>
                    <a:pt x="0" y="392052"/>
                  </a:moveTo>
                  <a:lnTo>
                    <a:pt x="0" y="390058"/>
                  </a:lnTo>
                  <a:cubicBezTo>
                    <a:pt x="0" y="178836"/>
                    <a:pt x="126417" y="0"/>
                    <a:pt x="320801" y="0"/>
                  </a:cubicBezTo>
                  <a:cubicBezTo>
                    <a:pt x="515186" y="0"/>
                    <a:pt x="638461" y="176651"/>
                    <a:pt x="638461" y="387873"/>
                  </a:cubicBezTo>
                  <a:lnTo>
                    <a:pt x="638461" y="390058"/>
                  </a:lnTo>
                  <a:cubicBezTo>
                    <a:pt x="638461" y="601185"/>
                    <a:pt x="513091" y="780116"/>
                    <a:pt x="318707" y="780116"/>
                  </a:cubicBezTo>
                  <a:cubicBezTo>
                    <a:pt x="124322" y="780116"/>
                    <a:pt x="0" y="603274"/>
                    <a:pt x="0" y="392052"/>
                  </a:cubicBezTo>
                  <a:close/>
                  <a:moveTo>
                    <a:pt x="549836" y="392052"/>
                  </a:moveTo>
                  <a:lnTo>
                    <a:pt x="549836" y="390058"/>
                  </a:lnTo>
                  <a:cubicBezTo>
                    <a:pt x="549836" y="225183"/>
                    <a:pt x="459117" y="77499"/>
                    <a:pt x="318707" y="77499"/>
                  </a:cubicBezTo>
                  <a:cubicBezTo>
                    <a:pt x="178297" y="77499"/>
                    <a:pt x="88625" y="221954"/>
                    <a:pt x="88625" y="387873"/>
                  </a:cubicBezTo>
                  <a:lnTo>
                    <a:pt x="88625" y="390058"/>
                  </a:lnTo>
                  <a:cubicBezTo>
                    <a:pt x="88625" y="554838"/>
                    <a:pt x="179344" y="702522"/>
                    <a:pt x="320801" y="702522"/>
                  </a:cubicBezTo>
                  <a:cubicBezTo>
                    <a:pt x="462258" y="702522"/>
                    <a:pt x="549836" y="556927"/>
                    <a:pt x="549836" y="392052"/>
                  </a:cubicBez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5235220" y="1042419"/>
              <a:ext cx="237983" cy="759791"/>
            </a:xfrm>
            <a:custGeom>
              <a:avLst/>
              <a:gdLst>
                <a:gd name="T0" fmla="*/ 160971 w 237983"/>
                <a:gd name="T1" fmla="*/ 88141 h 759791"/>
                <a:gd name="T2" fmla="*/ 55117 w 237983"/>
                <a:gd name="T3" fmla="*/ 122617 h 759791"/>
                <a:gd name="T4" fmla="*/ 36744 w 237983"/>
                <a:gd name="T5" fmla="*/ 125846 h 759791"/>
                <a:gd name="T6" fmla="*/ 0 w 237983"/>
                <a:gd name="T7" fmla="*/ 89281 h 759791"/>
                <a:gd name="T8" fmla="*/ 30271 w 237983"/>
                <a:gd name="T9" fmla="*/ 52621 h 759791"/>
                <a:gd name="T10" fmla="*/ 154498 w 237983"/>
                <a:gd name="T11" fmla="*/ 9503 h 759791"/>
                <a:gd name="T12" fmla="*/ 200953 w 237983"/>
                <a:gd name="T13" fmla="*/ 6 h 759791"/>
                <a:gd name="T14" fmla="*/ 203333 w 237983"/>
                <a:gd name="T15" fmla="*/ 6 h 759791"/>
                <a:gd name="T16" fmla="*/ 245502 w 237983"/>
                <a:gd name="T17" fmla="*/ 40740 h 759791"/>
                <a:gd name="T18" fmla="*/ 245503 w 237983"/>
                <a:gd name="T19" fmla="*/ 41984 h 759791"/>
                <a:gd name="T20" fmla="*/ 245503 w 237983"/>
                <a:gd name="T21" fmla="*/ 725131 h 759791"/>
                <a:gd name="T22" fmla="*/ 203816 w 237983"/>
                <a:gd name="T23" fmla="*/ 768244 h 759791"/>
                <a:gd name="T24" fmla="*/ 203333 w 237983"/>
                <a:gd name="T25" fmla="*/ 768250 h 759791"/>
                <a:gd name="T26" fmla="*/ 161257 w 237983"/>
                <a:gd name="T27" fmla="*/ 725131 h 75979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37983" h="759791">
                  <a:moveTo>
                    <a:pt x="160971" y="88141"/>
                  </a:moveTo>
                  <a:lnTo>
                    <a:pt x="55117" y="122617"/>
                  </a:lnTo>
                  <a:cubicBezTo>
                    <a:pt x="49199" y="124644"/>
                    <a:pt x="43000" y="125734"/>
                    <a:pt x="36744" y="125846"/>
                  </a:cubicBezTo>
                  <a:cubicBezTo>
                    <a:pt x="16552" y="125692"/>
                    <a:pt x="207" y="109426"/>
                    <a:pt x="0" y="89281"/>
                  </a:cubicBezTo>
                  <a:cubicBezTo>
                    <a:pt x="0" y="70951"/>
                    <a:pt x="11899" y="59079"/>
                    <a:pt x="30271" y="52621"/>
                  </a:cubicBezTo>
                  <a:lnTo>
                    <a:pt x="154498" y="9503"/>
                  </a:lnTo>
                  <a:cubicBezTo>
                    <a:pt x="169428" y="4066"/>
                    <a:pt x="185083" y="866"/>
                    <a:pt x="200953" y="6"/>
                  </a:cubicBezTo>
                  <a:lnTo>
                    <a:pt x="203333" y="6"/>
                  </a:lnTo>
                  <a:cubicBezTo>
                    <a:pt x="226252" y="-364"/>
                    <a:pt x="245132" y="17874"/>
                    <a:pt x="245502" y="40740"/>
                  </a:cubicBezTo>
                  <a:cubicBezTo>
                    <a:pt x="245508" y="41155"/>
                    <a:pt x="245509" y="41569"/>
                    <a:pt x="245503" y="41984"/>
                  </a:cubicBezTo>
                  <a:lnTo>
                    <a:pt x="245503" y="725131"/>
                  </a:lnTo>
                  <a:cubicBezTo>
                    <a:pt x="245924" y="748521"/>
                    <a:pt x="227260" y="767823"/>
                    <a:pt x="203816" y="768244"/>
                  </a:cubicBezTo>
                  <a:cubicBezTo>
                    <a:pt x="203655" y="768246"/>
                    <a:pt x="203494" y="768248"/>
                    <a:pt x="203333" y="768250"/>
                  </a:cubicBezTo>
                  <a:cubicBezTo>
                    <a:pt x="179890" y="767682"/>
                    <a:pt x="161198" y="748527"/>
                    <a:pt x="161257" y="725131"/>
                  </a:cubicBezTo>
                  <a:lnTo>
                    <a:pt x="160971" y="88141"/>
                  </a:ln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5670728" y="1037486"/>
              <a:ext cx="561640" cy="778786"/>
            </a:xfrm>
            <a:custGeom>
              <a:avLst/>
              <a:gdLst>
                <a:gd name="T0" fmla="*/ 39981 w 561639"/>
                <a:gd name="T1" fmla="*/ 705181 h 778786"/>
                <a:gd name="T2" fmla="*/ 25127 w 561639"/>
                <a:gd name="T3" fmla="*/ 649499 h 778786"/>
                <a:gd name="T4" fmla="*/ 61590 w 561639"/>
                <a:gd name="T5" fmla="*/ 629202 h 778786"/>
                <a:gd name="T6" fmla="*/ 88530 w 561639"/>
                <a:gd name="T7" fmla="*/ 637845 h 778786"/>
                <a:gd name="T8" fmla="*/ 252738 w 561639"/>
                <a:gd name="T9" fmla="*/ 702522 h 778786"/>
                <a:gd name="T10" fmla="*/ 477494 w 561639"/>
                <a:gd name="T11" fmla="*/ 371728 h 778786"/>
                <a:gd name="T12" fmla="*/ 263590 w 561639"/>
                <a:gd name="T13" fmla="*/ 492345 h 778786"/>
                <a:gd name="T14" fmla="*/ 0 w 561639"/>
                <a:gd name="T15" fmla="*/ 258614 h 778786"/>
                <a:gd name="T16" fmla="*/ 0 w 561639"/>
                <a:gd name="T17" fmla="*/ 256430 h 778786"/>
                <a:gd name="T18" fmla="*/ 272252 w 561639"/>
                <a:gd name="T19" fmla="*/ 0 h 778786"/>
                <a:gd name="T20" fmla="*/ 471021 w 561639"/>
                <a:gd name="T21" fmla="*/ 77499 h 778786"/>
                <a:gd name="T22" fmla="*/ 564976 w 561639"/>
                <a:gd name="T23" fmla="*/ 369543 h 778786"/>
                <a:gd name="T24" fmla="*/ 564976 w 561639"/>
                <a:gd name="T25" fmla="*/ 371728 h 778786"/>
                <a:gd name="T26" fmla="*/ 250834 w 561639"/>
                <a:gd name="T27" fmla="*/ 780116 h 778786"/>
                <a:gd name="T28" fmla="*/ 39981 w 561639"/>
                <a:gd name="T29" fmla="*/ 705181 h 778786"/>
                <a:gd name="T30" fmla="*/ 461311 w 561639"/>
                <a:gd name="T31" fmla="*/ 249307 h 778786"/>
                <a:gd name="T32" fmla="*/ 461311 w 561639"/>
                <a:gd name="T33" fmla="*/ 247217 h 778786"/>
                <a:gd name="T34" fmla="*/ 269016 w 561639"/>
                <a:gd name="T35" fmla="*/ 76264 h 778786"/>
                <a:gd name="T36" fmla="*/ 87483 w 561639"/>
                <a:gd name="T37" fmla="*/ 252916 h 778786"/>
                <a:gd name="T38" fmla="*/ 87483 w 561639"/>
                <a:gd name="T39" fmla="*/ 255100 h 778786"/>
                <a:gd name="T40" fmla="*/ 273299 w 561639"/>
                <a:gd name="T41" fmla="*/ 419975 h 778786"/>
                <a:gd name="T42" fmla="*/ 461311 w 561639"/>
                <a:gd name="T43" fmla="*/ 249307 h 7787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61639" h="778786">
                  <a:moveTo>
                    <a:pt x="39981" y="705181"/>
                  </a:moveTo>
                  <a:cubicBezTo>
                    <a:pt x="20468" y="693898"/>
                    <a:pt x="13817" y="668968"/>
                    <a:pt x="25127" y="649499"/>
                  </a:cubicBezTo>
                  <a:cubicBezTo>
                    <a:pt x="32634" y="636577"/>
                    <a:pt x="46626" y="628789"/>
                    <a:pt x="61590" y="629202"/>
                  </a:cubicBezTo>
                  <a:cubicBezTo>
                    <a:pt x="71222" y="629401"/>
                    <a:pt x="80587" y="632405"/>
                    <a:pt x="88530" y="637845"/>
                  </a:cubicBezTo>
                  <a:cubicBezTo>
                    <a:pt x="141552" y="680963"/>
                    <a:pt x="193242" y="702522"/>
                    <a:pt x="252738" y="702522"/>
                  </a:cubicBezTo>
                  <a:cubicBezTo>
                    <a:pt x="388864" y="702522"/>
                    <a:pt x="480726" y="564620"/>
                    <a:pt x="477489" y="371728"/>
                  </a:cubicBezTo>
                  <a:cubicBezTo>
                    <a:pt x="436461" y="437450"/>
                    <a:pt x="368398" y="492345"/>
                    <a:pt x="263590" y="492345"/>
                  </a:cubicBezTo>
                  <a:cubicBezTo>
                    <a:pt x="108044" y="492345"/>
                    <a:pt x="0" y="394332"/>
                    <a:pt x="0" y="258614"/>
                  </a:cubicBezTo>
                  <a:lnTo>
                    <a:pt x="0" y="256430"/>
                  </a:lnTo>
                  <a:cubicBezTo>
                    <a:pt x="0" y="113114"/>
                    <a:pt x="111281" y="0"/>
                    <a:pt x="272252" y="0"/>
                  </a:cubicBezTo>
                  <a:cubicBezTo>
                    <a:pt x="358688" y="0"/>
                    <a:pt x="422372" y="29062"/>
                    <a:pt x="471016" y="77499"/>
                  </a:cubicBezTo>
                  <a:cubicBezTo>
                    <a:pt x="528132" y="134483"/>
                    <a:pt x="564971" y="218725"/>
                    <a:pt x="564971" y="369543"/>
                  </a:cubicBezTo>
                  <a:lnTo>
                    <a:pt x="564971" y="371728"/>
                  </a:lnTo>
                  <a:cubicBezTo>
                    <a:pt x="564971" y="610872"/>
                    <a:pt x="437508" y="780116"/>
                    <a:pt x="250834" y="780116"/>
                  </a:cubicBezTo>
                  <a:cubicBezTo>
                    <a:pt x="164208" y="780591"/>
                    <a:pt x="97192" y="748205"/>
                    <a:pt x="39981" y="705181"/>
                  </a:cubicBezTo>
                  <a:close/>
                  <a:moveTo>
                    <a:pt x="461306" y="249307"/>
                  </a:moveTo>
                  <a:lnTo>
                    <a:pt x="461306" y="247217"/>
                  </a:lnTo>
                  <a:cubicBezTo>
                    <a:pt x="461306" y="151293"/>
                    <a:pt x="382391" y="76264"/>
                    <a:pt x="269016" y="76264"/>
                  </a:cubicBezTo>
                  <a:cubicBezTo>
                    <a:pt x="155641" y="76264"/>
                    <a:pt x="87483" y="159176"/>
                    <a:pt x="87483" y="252916"/>
                  </a:cubicBezTo>
                  <a:lnTo>
                    <a:pt x="87483" y="255100"/>
                  </a:lnTo>
                  <a:cubicBezTo>
                    <a:pt x="87483" y="351024"/>
                    <a:pt x="163161" y="419975"/>
                    <a:pt x="273299" y="419975"/>
                  </a:cubicBezTo>
                  <a:cubicBezTo>
                    <a:pt x="388864" y="419595"/>
                    <a:pt x="461306" y="335543"/>
                    <a:pt x="461306" y="249307"/>
                  </a:cubicBez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136077" y="1135547"/>
              <a:ext cx="171348" cy="161456"/>
            </a:xfrm>
            <a:custGeom>
              <a:avLst/>
              <a:gdLst>
                <a:gd name="T0" fmla="*/ 146345 w 171347"/>
                <a:gd name="T1" fmla="*/ 145837 h 161455"/>
                <a:gd name="T2" fmla="*/ 25179 w 171347"/>
                <a:gd name="T3" fmla="*/ 146008 h 161455"/>
                <a:gd name="T4" fmla="*/ 25008 w 171347"/>
                <a:gd name="T5" fmla="*/ 25121 h 161455"/>
                <a:gd name="T6" fmla="*/ 146174 w 171347"/>
                <a:gd name="T7" fmla="*/ 24951 h 161455"/>
                <a:gd name="T8" fmla="*/ 146345 w 171347"/>
                <a:gd name="T9" fmla="*/ 25121 h 161455"/>
                <a:gd name="T10" fmla="*/ 146345 w 171347"/>
                <a:gd name="T11" fmla="*/ 145837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146340" y="145832"/>
                  </a:move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-8326" y="112669"/>
                    <a:pt x="-8403" y="58548"/>
                    <a:pt x="25008" y="25121"/>
                  </a:cubicBez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46226" y="25007"/>
                    <a:pt x="146283" y="25064"/>
                    <a:pt x="146340" y="25121"/>
                  </a:cubicBezTo>
                  <a:cubicBezTo>
                    <a:pt x="179684" y="58482"/>
                    <a:pt x="179684" y="112471"/>
                    <a:pt x="146340" y="145832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1619999" y="1617824"/>
              <a:ext cx="171348" cy="170953"/>
            </a:xfrm>
            <a:custGeom>
              <a:avLst/>
              <a:gdLst>
                <a:gd name="T0" fmla="*/ 24913 w 171347"/>
                <a:gd name="T1" fmla="*/ 25216 h 170953"/>
                <a:gd name="T2" fmla="*/ 146079 w 171347"/>
                <a:gd name="T3" fmla="*/ 24856 h 170953"/>
                <a:gd name="T4" fmla="*/ 146439 w 171347"/>
                <a:gd name="T5" fmla="*/ 145738 h 170953"/>
                <a:gd name="T6" fmla="*/ 25274 w 171347"/>
                <a:gd name="T7" fmla="*/ 146097 h 170953"/>
                <a:gd name="T8" fmla="*/ 24913 w 171347"/>
                <a:gd name="T9" fmla="*/ 145738 h 170953"/>
                <a:gd name="T10" fmla="*/ 24913 w 171347"/>
                <a:gd name="T11" fmla="*/ 25216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2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1619905" y="1135547"/>
              <a:ext cx="171348" cy="161456"/>
            </a:xfrm>
            <a:custGeom>
              <a:avLst/>
              <a:gdLst>
                <a:gd name="T0" fmla="*/ 25008 w 171347"/>
                <a:gd name="T1" fmla="*/ 25121 h 161455"/>
                <a:gd name="T2" fmla="*/ 146174 w 171347"/>
                <a:gd name="T3" fmla="*/ 24951 h 161455"/>
                <a:gd name="T4" fmla="*/ 146345 w 171347"/>
                <a:gd name="T5" fmla="*/ 145837 h 161455"/>
                <a:gd name="T6" fmla="*/ 25179 w 171347"/>
                <a:gd name="T7" fmla="*/ 146008 h 161455"/>
                <a:gd name="T8" fmla="*/ 25008 w 171347"/>
                <a:gd name="T9" fmla="*/ 145837 h 161455"/>
                <a:gd name="T10" fmla="*/ 25008 w 171347"/>
                <a:gd name="T11" fmla="*/ 25121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25008" y="25121"/>
                  </a:move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79674" y="58284"/>
                    <a:pt x="179750" y="112405"/>
                    <a:pt x="146340" y="145832"/>
                  </a:cubicBez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25122" y="145946"/>
                    <a:pt x="25065" y="145889"/>
                    <a:pt x="25008" y="145832"/>
                  </a:cubicBezTo>
                  <a:cubicBezTo>
                    <a:pt x="-8336" y="112471"/>
                    <a:pt x="-8336" y="58482"/>
                    <a:pt x="25008" y="25121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1136608" y="1617824"/>
              <a:ext cx="171348" cy="170953"/>
            </a:xfrm>
            <a:custGeom>
              <a:avLst/>
              <a:gdLst>
                <a:gd name="T0" fmla="*/ 24913 w 171347"/>
                <a:gd name="T1" fmla="*/ 25216 h 170953"/>
                <a:gd name="T2" fmla="*/ 146079 w 171347"/>
                <a:gd name="T3" fmla="*/ 24856 h 170953"/>
                <a:gd name="T4" fmla="*/ 146439 w 171347"/>
                <a:gd name="T5" fmla="*/ 145738 h 170953"/>
                <a:gd name="T6" fmla="*/ 25274 w 171347"/>
                <a:gd name="T7" fmla="*/ 146097 h 170953"/>
                <a:gd name="T8" fmla="*/ 24913 w 171347"/>
                <a:gd name="T9" fmla="*/ 145738 h 170953"/>
                <a:gd name="T10" fmla="*/ 24913 w 171347"/>
                <a:gd name="T11" fmla="*/ 25216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3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298695" y="1298095"/>
              <a:ext cx="323657" cy="322911"/>
            </a:xfrm>
            <a:custGeom>
              <a:avLst/>
              <a:gdLst>
                <a:gd name="T0" fmla="*/ 285394 w 323656"/>
                <a:gd name="T1" fmla="*/ 241899 h 322911"/>
                <a:gd name="T2" fmla="*/ 280063 w 323656"/>
                <a:gd name="T3" fmla="*/ 241899 h 322911"/>
                <a:gd name="T4" fmla="*/ 235703 w 323656"/>
                <a:gd name="T5" fmla="*/ 222904 h 322911"/>
                <a:gd name="T6" fmla="*/ 230658 w 323656"/>
                <a:gd name="T7" fmla="*/ 217775 h 322911"/>
                <a:gd name="T8" fmla="*/ 230658 w 323656"/>
                <a:gd name="T9" fmla="*/ 108365 h 322911"/>
                <a:gd name="T10" fmla="*/ 236179 w 323656"/>
                <a:gd name="T11" fmla="*/ 102857 h 322911"/>
                <a:gd name="T12" fmla="*/ 279873 w 323656"/>
                <a:gd name="T13" fmla="*/ 85097 h 322911"/>
                <a:gd name="T14" fmla="*/ 280444 w 323656"/>
                <a:gd name="T15" fmla="*/ 85097 h 322911"/>
                <a:gd name="T16" fmla="*/ 286156 w 323656"/>
                <a:gd name="T17" fmla="*/ 85097 h 322911"/>
                <a:gd name="T18" fmla="*/ 328802 w 323656"/>
                <a:gd name="T19" fmla="*/ 42548 h 322911"/>
                <a:gd name="T20" fmla="*/ 286156 w 323656"/>
                <a:gd name="T21" fmla="*/ 0 h 322911"/>
                <a:gd name="T22" fmla="*/ 243509 w 323656"/>
                <a:gd name="T23" fmla="*/ 42548 h 322911"/>
                <a:gd name="T24" fmla="*/ 243509 w 323656"/>
                <a:gd name="T25" fmla="*/ 47772 h 322911"/>
                <a:gd name="T26" fmla="*/ 243509 w 323656"/>
                <a:gd name="T27" fmla="*/ 47772 h 322911"/>
                <a:gd name="T28" fmla="*/ 224471 w 323656"/>
                <a:gd name="T29" fmla="*/ 92125 h 322911"/>
                <a:gd name="T30" fmla="*/ 219330 w 323656"/>
                <a:gd name="T31" fmla="*/ 97348 h 322911"/>
                <a:gd name="T32" fmla="*/ 109187 w 323656"/>
                <a:gd name="T33" fmla="*/ 98013 h 322911"/>
                <a:gd name="T34" fmla="*/ 103475 w 323656"/>
                <a:gd name="T35" fmla="*/ 92410 h 322911"/>
                <a:gd name="T36" fmla="*/ 85674 w 323656"/>
                <a:gd name="T37" fmla="*/ 48817 h 322911"/>
                <a:gd name="T38" fmla="*/ 85674 w 323656"/>
                <a:gd name="T39" fmla="*/ 48152 h 322911"/>
                <a:gd name="T40" fmla="*/ 85674 w 323656"/>
                <a:gd name="T41" fmla="*/ 42548 h 322911"/>
                <a:gd name="T42" fmla="*/ 43027 w 323656"/>
                <a:gd name="T43" fmla="*/ 0 h 322911"/>
                <a:gd name="T44" fmla="*/ 381 w 323656"/>
                <a:gd name="T45" fmla="*/ 42549 h 322911"/>
                <a:gd name="T46" fmla="*/ 43027 w 323656"/>
                <a:gd name="T47" fmla="*/ 85097 h 322911"/>
                <a:gd name="T48" fmla="*/ 43123 w 323656"/>
                <a:gd name="T49" fmla="*/ 85097 h 322911"/>
                <a:gd name="T50" fmla="*/ 48263 w 323656"/>
                <a:gd name="T51" fmla="*/ 85097 h 322911"/>
                <a:gd name="T52" fmla="*/ 48263 w 323656"/>
                <a:gd name="T53" fmla="*/ 85097 h 322911"/>
                <a:gd name="T54" fmla="*/ 92718 w 323656"/>
                <a:gd name="T55" fmla="*/ 104091 h 322911"/>
                <a:gd name="T56" fmla="*/ 98144 w 323656"/>
                <a:gd name="T57" fmla="*/ 109600 h 322911"/>
                <a:gd name="T58" fmla="*/ 98144 w 323656"/>
                <a:gd name="T59" fmla="*/ 218250 h 322911"/>
                <a:gd name="T60" fmla="*/ 92242 w 323656"/>
                <a:gd name="T61" fmla="*/ 224233 h 322911"/>
                <a:gd name="T62" fmla="*/ 48453 w 323656"/>
                <a:gd name="T63" fmla="*/ 241994 h 322911"/>
                <a:gd name="T64" fmla="*/ 48453 w 323656"/>
                <a:gd name="T65" fmla="*/ 241994 h 322911"/>
                <a:gd name="T66" fmla="*/ 42647 w 323656"/>
                <a:gd name="T67" fmla="*/ 241994 h 322911"/>
                <a:gd name="T68" fmla="*/ 0 w 323656"/>
                <a:gd name="T69" fmla="*/ 284542 h 322911"/>
                <a:gd name="T70" fmla="*/ 42647 w 323656"/>
                <a:gd name="T71" fmla="*/ 327090 h 322911"/>
                <a:gd name="T72" fmla="*/ 85293 w 323656"/>
                <a:gd name="T73" fmla="*/ 284542 h 322911"/>
                <a:gd name="T74" fmla="*/ 85293 w 323656"/>
                <a:gd name="T75" fmla="*/ 279413 h 322911"/>
                <a:gd name="T76" fmla="*/ 85293 w 323656"/>
                <a:gd name="T77" fmla="*/ 279413 h 322911"/>
                <a:gd name="T78" fmla="*/ 104332 w 323656"/>
                <a:gd name="T79" fmla="*/ 234491 h 322911"/>
                <a:gd name="T80" fmla="*/ 110043 w 323656"/>
                <a:gd name="T81" fmla="*/ 228887 h 322911"/>
                <a:gd name="T82" fmla="*/ 219997 w 323656"/>
                <a:gd name="T83" fmla="*/ 228887 h 322911"/>
                <a:gd name="T84" fmla="*/ 225327 w 323656"/>
                <a:gd name="T85" fmla="*/ 234206 h 322911"/>
                <a:gd name="T86" fmla="*/ 243224 w 323656"/>
                <a:gd name="T87" fmla="*/ 277799 h 322911"/>
                <a:gd name="T88" fmla="*/ 243224 w 323656"/>
                <a:gd name="T89" fmla="*/ 278463 h 322911"/>
                <a:gd name="T90" fmla="*/ 243224 w 323656"/>
                <a:gd name="T91" fmla="*/ 284067 h 322911"/>
                <a:gd name="T92" fmla="*/ 285870 w 323656"/>
                <a:gd name="T93" fmla="*/ 326615 h 322911"/>
                <a:gd name="T94" fmla="*/ 328517 w 323656"/>
                <a:gd name="T95" fmla="*/ 284067 h 322911"/>
                <a:gd name="T96" fmla="*/ 285870 w 323656"/>
                <a:gd name="T97" fmla="*/ 241519 h 3229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23656" h="322911">
                  <a:moveTo>
                    <a:pt x="285389" y="241899"/>
                  </a:moveTo>
                  <a:cubicBezTo>
                    <a:pt x="283614" y="241804"/>
                    <a:pt x="281834" y="241804"/>
                    <a:pt x="280058" y="241899"/>
                  </a:cubicBezTo>
                  <a:cubicBezTo>
                    <a:pt x="263288" y="241897"/>
                    <a:pt x="247253" y="235031"/>
                    <a:pt x="235698" y="222904"/>
                  </a:cubicBezTo>
                  <a:lnTo>
                    <a:pt x="230653" y="217775"/>
                  </a:lnTo>
                  <a:cubicBezTo>
                    <a:pt x="257112" y="186082"/>
                    <a:pt x="257112" y="140058"/>
                    <a:pt x="230653" y="108365"/>
                  </a:cubicBezTo>
                  <a:lnTo>
                    <a:pt x="236174" y="102857"/>
                  </a:lnTo>
                  <a:cubicBezTo>
                    <a:pt x="243123" y="96114"/>
                    <a:pt x="262067" y="82247"/>
                    <a:pt x="279868" y="85097"/>
                  </a:cubicBezTo>
                  <a:lnTo>
                    <a:pt x="280439" y="85097"/>
                  </a:lnTo>
                  <a:cubicBezTo>
                    <a:pt x="282340" y="85239"/>
                    <a:pt x="284250" y="85239"/>
                    <a:pt x="286151" y="85097"/>
                  </a:cubicBezTo>
                  <a:cubicBezTo>
                    <a:pt x="309704" y="85097"/>
                    <a:pt x="328797" y="66047"/>
                    <a:pt x="328797" y="42548"/>
                  </a:cubicBezTo>
                  <a:cubicBezTo>
                    <a:pt x="328797" y="19050"/>
                    <a:pt x="309704" y="0"/>
                    <a:pt x="286151" y="0"/>
                  </a:cubicBezTo>
                  <a:cubicBezTo>
                    <a:pt x="262598" y="0"/>
                    <a:pt x="243504" y="19050"/>
                    <a:pt x="243504" y="42548"/>
                  </a:cubicBezTo>
                  <a:cubicBezTo>
                    <a:pt x="243413" y="44288"/>
                    <a:pt x="243413" y="46032"/>
                    <a:pt x="243504" y="47772"/>
                  </a:cubicBezTo>
                  <a:cubicBezTo>
                    <a:pt x="243473" y="64525"/>
                    <a:pt x="236598" y="80542"/>
                    <a:pt x="224466" y="92125"/>
                  </a:cubicBezTo>
                  <a:cubicBezTo>
                    <a:pt x="224466" y="92125"/>
                    <a:pt x="222276" y="94214"/>
                    <a:pt x="219325" y="97348"/>
                  </a:cubicBezTo>
                  <a:cubicBezTo>
                    <a:pt x="187314" y="70877"/>
                    <a:pt x="140874" y="71158"/>
                    <a:pt x="109187" y="98013"/>
                  </a:cubicBezTo>
                  <a:lnTo>
                    <a:pt x="103475" y="92410"/>
                  </a:lnTo>
                  <a:cubicBezTo>
                    <a:pt x="96716" y="85477"/>
                    <a:pt x="82818" y="66577"/>
                    <a:pt x="85674" y="48817"/>
                  </a:cubicBezTo>
                  <a:lnTo>
                    <a:pt x="85674" y="48152"/>
                  </a:lnTo>
                  <a:cubicBezTo>
                    <a:pt x="85816" y="46287"/>
                    <a:pt x="85816" y="44413"/>
                    <a:pt x="85674" y="42548"/>
                  </a:cubicBezTo>
                  <a:cubicBezTo>
                    <a:pt x="85674" y="19050"/>
                    <a:pt x="66580" y="0"/>
                    <a:pt x="43027" y="0"/>
                  </a:cubicBezTo>
                  <a:cubicBezTo>
                    <a:pt x="19474" y="0"/>
                    <a:pt x="381" y="19050"/>
                    <a:pt x="381" y="42549"/>
                  </a:cubicBezTo>
                  <a:cubicBezTo>
                    <a:pt x="381" y="66047"/>
                    <a:pt x="19474" y="85097"/>
                    <a:pt x="43027" y="85097"/>
                  </a:cubicBezTo>
                  <a:cubicBezTo>
                    <a:pt x="43059" y="85097"/>
                    <a:pt x="43091" y="85097"/>
                    <a:pt x="43123" y="85097"/>
                  </a:cubicBezTo>
                  <a:cubicBezTo>
                    <a:pt x="44833" y="85245"/>
                    <a:pt x="46553" y="85245"/>
                    <a:pt x="48263" y="85097"/>
                  </a:cubicBezTo>
                  <a:cubicBezTo>
                    <a:pt x="65048" y="85160"/>
                    <a:pt x="81090" y="92014"/>
                    <a:pt x="92718" y="104091"/>
                  </a:cubicBezTo>
                  <a:cubicBezTo>
                    <a:pt x="92718" y="104091"/>
                    <a:pt x="94908" y="106466"/>
                    <a:pt x="98144" y="109600"/>
                  </a:cubicBezTo>
                  <a:cubicBezTo>
                    <a:pt x="72106" y="141158"/>
                    <a:pt x="72106" y="186692"/>
                    <a:pt x="98144" y="218250"/>
                  </a:cubicBezTo>
                  <a:lnTo>
                    <a:pt x="92242" y="224233"/>
                  </a:lnTo>
                  <a:cubicBezTo>
                    <a:pt x="85198" y="230882"/>
                    <a:pt x="66255" y="244748"/>
                    <a:pt x="48453" y="241994"/>
                  </a:cubicBezTo>
                  <a:cubicBezTo>
                    <a:pt x="46519" y="241895"/>
                    <a:pt x="44581" y="241895"/>
                    <a:pt x="42647" y="241994"/>
                  </a:cubicBezTo>
                  <a:cubicBezTo>
                    <a:pt x="19094" y="241994"/>
                    <a:pt x="0" y="261043"/>
                    <a:pt x="0" y="284542"/>
                  </a:cubicBezTo>
                  <a:cubicBezTo>
                    <a:pt x="0" y="308041"/>
                    <a:pt x="19094" y="327090"/>
                    <a:pt x="42647" y="327090"/>
                  </a:cubicBezTo>
                  <a:cubicBezTo>
                    <a:pt x="66200" y="327090"/>
                    <a:pt x="85293" y="308041"/>
                    <a:pt x="85293" y="284542"/>
                  </a:cubicBezTo>
                  <a:cubicBezTo>
                    <a:pt x="85391" y="282834"/>
                    <a:pt x="85391" y="281121"/>
                    <a:pt x="85293" y="279413"/>
                  </a:cubicBezTo>
                  <a:cubicBezTo>
                    <a:pt x="85133" y="262455"/>
                    <a:pt x="92027" y="246190"/>
                    <a:pt x="104332" y="234491"/>
                  </a:cubicBezTo>
                  <a:lnTo>
                    <a:pt x="110043" y="228887"/>
                  </a:lnTo>
                  <a:cubicBezTo>
                    <a:pt x="141860" y="255444"/>
                    <a:pt x="188175" y="255444"/>
                    <a:pt x="219992" y="228887"/>
                  </a:cubicBezTo>
                  <a:lnTo>
                    <a:pt x="225322" y="234206"/>
                  </a:lnTo>
                  <a:cubicBezTo>
                    <a:pt x="232081" y="241139"/>
                    <a:pt x="245979" y="260039"/>
                    <a:pt x="243219" y="277799"/>
                  </a:cubicBezTo>
                  <a:cubicBezTo>
                    <a:pt x="243219" y="277799"/>
                    <a:pt x="243219" y="278274"/>
                    <a:pt x="243219" y="278463"/>
                  </a:cubicBezTo>
                  <a:cubicBezTo>
                    <a:pt x="243074" y="280329"/>
                    <a:pt x="243074" y="282202"/>
                    <a:pt x="243219" y="284067"/>
                  </a:cubicBezTo>
                  <a:cubicBezTo>
                    <a:pt x="243219" y="307566"/>
                    <a:pt x="262312" y="326615"/>
                    <a:pt x="285865" y="326615"/>
                  </a:cubicBezTo>
                  <a:cubicBezTo>
                    <a:pt x="309418" y="326615"/>
                    <a:pt x="328512" y="307566"/>
                    <a:pt x="328512" y="284067"/>
                  </a:cubicBezTo>
                  <a:cubicBezTo>
                    <a:pt x="328512" y="260568"/>
                    <a:pt x="309418" y="241519"/>
                    <a:pt x="285865" y="241519"/>
                  </a:cubicBezTo>
                  <a:lnTo>
                    <a:pt x="285389" y="241899"/>
                  </a:ln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15545" y="918116"/>
              <a:ext cx="1094722" cy="1092200"/>
            </a:xfrm>
            <a:custGeom>
              <a:avLst/>
              <a:gdLst>
                <a:gd name="T0" fmla="*/ 1071307 w 1094721"/>
                <a:gd name="T1" fmla="*/ 483785 h 1092200"/>
                <a:gd name="T2" fmla="*/ 950411 w 1094721"/>
                <a:gd name="T3" fmla="*/ 483785 h 1092200"/>
                <a:gd name="T4" fmla="*/ 931373 w 1094721"/>
                <a:gd name="T5" fmla="*/ 513132 h 1092200"/>
                <a:gd name="T6" fmla="*/ 884823 w 1094721"/>
                <a:gd name="T7" fmla="*/ 533836 h 1092200"/>
                <a:gd name="T8" fmla="*/ 883395 w 1094721"/>
                <a:gd name="T9" fmla="*/ 533836 h 1092200"/>
                <a:gd name="T10" fmla="*/ 865404 w 1094721"/>
                <a:gd name="T11" fmla="*/ 498886 h 1092200"/>
                <a:gd name="T12" fmla="*/ 774802 w 1094721"/>
                <a:gd name="T13" fmla="*/ 498908 h 1092200"/>
                <a:gd name="T14" fmla="*/ 774824 w 1094721"/>
                <a:gd name="T15" fmla="*/ 589301 h 1092200"/>
                <a:gd name="T16" fmla="*/ 865404 w 1094721"/>
                <a:gd name="T17" fmla="*/ 589301 h 1092200"/>
                <a:gd name="T18" fmla="*/ 883490 w 1094721"/>
                <a:gd name="T19" fmla="*/ 552926 h 1092200"/>
                <a:gd name="T20" fmla="*/ 885299 w 1094721"/>
                <a:gd name="T21" fmla="*/ 552926 h 1092200"/>
                <a:gd name="T22" fmla="*/ 930706 w 1094721"/>
                <a:gd name="T23" fmla="*/ 573440 h 1092200"/>
                <a:gd name="T24" fmla="*/ 1040015 w 1094721"/>
                <a:gd name="T25" fmla="*/ 625584 h 1092200"/>
                <a:gd name="T26" fmla="*/ 1092280 w 1094721"/>
                <a:gd name="T27" fmla="*/ 516527 h 1092200"/>
                <a:gd name="T28" fmla="*/ 1071402 w 1094721"/>
                <a:gd name="T29" fmla="*/ 483880 h 1092200"/>
                <a:gd name="T30" fmla="*/ 487672 w 1094721"/>
                <a:gd name="T31" fmla="*/ 21167 h 1092200"/>
                <a:gd name="T32" fmla="*/ 488113 w 1094721"/>
                <a:gd name="T33" fmla="*/ 142048 h 1092200"/>
                <a:gd name="T34" fmla="*/ 518705 w 1094721"/>
                <a:gd name="T35" fmla="*/ 161538 h 1092200"/>
                <a:gd name="T36" fmla="*/ 538696 w 1094721"/>
                <a:gd name="T37" fmla="*/ 207411 h 1092200"/>
                <a:gd name="T38" fmla="*/ 538696 w 1094721"/>
                <a:gd name="T39" fmla="*/ 209595 h 1092200"/>
                <a:gd name="T40" fmla="*/ 502903 w 1094721"/>
                <a:gd name="T41" fmla="*/ 227545 h 1092200"/>
                <a:gd name="T42" fmla="*/ 502925 w 1094721"/>
                <a:gd name="T43" fmla="*/ 317938 h 1092200"/>
                <a:gd name="T44" fmla="*/ 593532 w 1094721"/>
                <a:gd name="T45" fmla="*/ 317916 h 1092200"/>
                <a:gd name="T46" fmla="*/ 593532 w 1094721"/>
                <a:gd name="T47" fmla="*/ 227545 h 1092200"/>
                <a:gd name="T48" fmla="*/ 557834 w 1094721"/>
                <a:gd name="T49" fmla="*/ 209595 h 1092200"/>
                <a:gd name="T50" fmla="*/ 557834 w 1094721"/>
                <a:gd name="T51" fmla="*/ 207031 h 1092200"/>
                <a:gd name="T52" fmla="*/ 581157 w 1094721"/>
                <a:gd name="T53" fmla="*/ 160304 h 1092200"/>
                <a:gd name="T54" fmla="*/ 586202 w 1094721"/>
                <a:gd name="T55" fmla="*/ 157739 h 1092200"/>
                <a:gd name="T56" fmla="*/ 608668 w 1094721"/>
                <a:gd name="T57" fmla="*/ 141784 h 1092200"/>
                <a:gd name="T58" fmla="*/ 600647 w 1094721"/>
                <a:gd name="T59" fmla="*/ 21167 h 1092200"/>
                <a:gd name="T60" fmla="*/ 487767 w 1094721"/>
                <a:gd name="T61" fmla="*/ 21167 h 1092200"/>
                <a:gd name="T62" fmla="*/ 577444 w 1094721"/>
                <a:gd name="T63" fmla="*/ 926838 h 1092200"/>
                <a:gd name="T64" fmla="*/ 557549 w 1094721"/>
                <a:gd name="T65" fmla="*/ 880776 h 1092200"/>
                <a:gd name="T66" fmla="*/ 557549 w 1094721"/>
                <a:gd name="T67" fmla="*/ 878686 h 1092200"/>
                <a:gd name="T68" fmla="*/ 593437 w 1094721"/>
                <a:gd name="T69" fmla="*/ 860736 h 1092200"/>
                <a:gd name="T70" fmla="*/ 593549 w 1094721"/>
                <a:gd name="T71" fmla="*/ 770209 h 1092200"/>
                <a:gd name="T72" fmla="*/ 502808 w 1094721"/>
                <a:gd name="T73" fmla="*/ 770097 h 1092200"/>
                <a:gd name="T74" fmla="*/ 502695 w 1094721"/>
                <a:gd name="T75" fmla="*/ 860624 h 1092200"/>
                <a:gd name="T76" fmla="*/ 502808 w 1094721"/>
                <a:gd name="T77" fmla="*/ 860736 h 1092200"/>
                <a:gd name="T78" fmla="*/ 538410 w 1094721"/>
                <a:gd name="T79" fmla="*/ 878686 h 1092200"/>
                <a:gd name="T80" fmla="*/ 538410 w 1094721"/>
                <a:gd name="T81" fmla="*/ 881251 h 1092200"/>
                <a:gd name="T82" fmla="*/ 515183 w 1094721"/>
                <a:gd name="T83" fmla="*/ 927883 h 1092200"/>
                <a:gd name="T84" fmla="*/ 510042 w 1094721"/>
                <a:gd name="T85" fmla="*/ 930447 h 1092200"/>
                <a:gd name="T86" fmla="*/ 487672 w 1094721"/>
                <a:gd name="T87" fmla="*/ 946878 h 1092200"/>
                <a:gd name="T88" fmla="*/ 487407 w 1094721"/>
                <a:gd name="T89" fmla="*/ 1067759 h 1092200"/>
                <a:gd name="T90" fmla="*/ 608572 w 1094721"/>
                <a:gd name="T91" fmla="*/ 1068024 h 1092200"/>
                <a:gd name="T92" fmla="*/ 608838 w 1094721"/>
                <a:gd name="T93" fmla="*/ 947142 h 1092200"/>
                <a:gd name="T94" fmla="*/ 608572 w 1094721"/>
                <a:gd name="T95" fmla="*/ 946878 h 1092200"/>
                <a:gd name="T96" fmla="*/ 577444 w 1094721"/>
                <a:gd name="T97" fmla="*/ 926838 h 1092200"/>
                <a:gd name="T98" fmla="*/ 229794 w 1094721"/>
                <a:gd name="T99" fmla="*/ 498791 h 1092200"/>
                <a:gd name="T100" fmla="*/ 211707 w 1094721"/>
                <a:gd name="T101" fmla="*/ 535261 h 1092200"/>
                <a:gd name="T102" fmla="*/ 209993 w 1094721"/>
                <a:gd name="T103" fmla="*/ 535261 h 1092200"/>
                <a:gd name="T104" fmla="*/ 164586 w 1094721"/>
                <a:gd name="T105" fmla="*/ 514746 h 1092200"/>
                <a:gd name="T106" fmla="*/ 55510 w 1094721"/>
                <a:gd name="T107" fmla="*/ 464636 h 1092200"/>
                <a:gd name="T108" fmla="*/ 5285 w 1094721"/>
                <a:gd name="T109" fmla="*/ 573461 h 1092200"/>
                <a:gd name="T110" fmla="*/ 114361 w 1094721"/>
                <a:gd name="T111" fmla="*/ 623571 h 1092200"/>
                <a:gd name="T112" fmla="*/ 164015 w 1094721"/>
                <a:gd name="T113" fmla="*/ 574960 h 1092200"/>
                <a:gd name="T114" fmla="*/ 210469 w 1094721"/>
                <a:gd name="T115" fmla="*/ 554255 h 1092200"/>
                <a:gd name="T116" fmla="*/ 211897 w 1094721"/>
                <a:gd name="T117" fmla="*/ 554255 h 1092200"/>
                <a:gd name="T118" fmla="*/ 229794 w 1094721"/>
                <a:gd name="T119" fmla="*/ 589206 h 1092200"/>
                <a:gd name="T120" fmla="*/ 320395 w 1094721"/>
                <a:gd name="T121" fmla="*/ 589184 h 1092200"/>
                <a:gd name="T122" fmla="*/ 320373 w 1094721"/>
                <a:gd name="T123" fmla="*/ 498791 h 1092200"/>
                <a:gd name="T124" fmla="*/ 229794 w 1094721"/>
                <a:gd name="T125" fmla="*/ 498791 h 10922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4721" h="1092200">
                  <a:moveTo>
                    <a:pt x="1071302" y="483785"/>
                  </a:moveTo>
                  <a:cubicBezTo>
                    <a:pt x="1037874" y="450580"/>
                    <a:pt x="983833" y="450580"/>
                    <a:pt x="950406" y="483785"/>
                  </a:cubicBezTo>
                  <a:cubicBezTo>
                    <a:pt x="942030" y="492097"/>
                    <a:pt x="935538" y="502104"/>
                    <a:pt x="931368" y="513132"/>
                  </a:cubicBezTo>
                  <a:cubicBezTo>
                    <a:pt x="921087" y="532126"/>
                    <a:pt x="894242" y="533931"/>
                    <a:pt x="884818" y="533836"/>
                  </a:cubicBezTo>
                  <a:lnTo>
                    <a:pt x="883390" y="533836"/>
                  </a:lnTo>
                  <a:cubicBezTo>
                    <a:pt x="881171" y="520606"/>
                    <a:pt x="874883" y="508392"/>
                    <a:pt x="865399" y="498886"/>
                  </a:cubicBezTo>
                  <a:cubicBezTo>
                    <a:pt x="840374" y="473930"/>
                    <a:pt x="799810" y="473940"/>
                    <a:pt x="774797" y="498908"/>
                  </a:cubicBezTo>
                  <a:cubicBezTo>
                    <a:pt x="749784" y="523875"/>
                    <a:pt x="749794" y="564346"/>
                    <a:pt x="774819" y="589301"/>
                  </a:cubicBezTo>
                  <a:cubicBezTo>
                    <a:pt x="799836" y="614247"/>
                    <a:pt x="840382" y="614247"/>
                    <a:pt x="865399" y="589301"/>
                  </a:cubicBezTo>
                  <a:cubicBezTo>
                    <a:pt x="875288" y="579501"/>
                    <a:pt x="881648" y="566711"/>
                    <a:pt x="883485" y="552926"/>
                  </a:cubicBezTo>
                  <a:lnTo>
                    <a:pt x="885294" y="552926"/>
                  </a:lnTo>
                  <a:cubicBezTo>
                    <a:pt x="894813" y="552926"/>
                    <a:pt x="921658" y="555300"/>
                    <a:pt x="930701" y="573440"/>
                  </a:cubicBezTo>
                  <a:cubicBezTo>
                    <a:pt x="946454" y="617955"/>
                    <a:pt x="995393" y="641300"/>
                    <a:pt x="1040010" y="625584"/>
                  </a:cubicBezTo>
                  <a:cubicBezTo>
                    <a:pt x="1084628" y="609868"/>
                    <a:pt x="1108027" y="561042"/>
                    <a:pt x="1092275" y="516527"/>
                  </a:cubicBezTo>
                  <a:cubicBezTo>
                    <a:pt x="1087911" y="504194"/>
                    <a:pt x="1080768" y="493025"/>
                    <a:pt x="1071397" y="483880"/>
                  </a:cubicBezTo>
                  <a:lnTo>
                    <a:pt x="1071302" y="483785"/>
                  </a:lnTo>
                  <a:close/>
                  <a:moveTo>
                    <a:pt x="487672" y="21167"/>
                  </a:moveTo>
                  <a:cubicBezTo>
                    <a:pt x="454336" y="54669"/>
                    <a:pt x="454534" y="108789"/>
                    <a:pt x="488113" y="142048"/>
                  </a:cubicBezTo>
                  <a:cubicBezTo>
                    <a:pt x="496798" y="150650"/>
                    <a:pt x="507230" y="157296"/>
                    <a:pt x="518705" y="161538"/>
                  </a:cubicBezTo>
                  <a:cubicBezTo>
                    <a:pt x="537744" y="171985"/>
                    <a:pt x="538791" y="198198"/>
                    <a:pt x="538696" y="207411"/>
                  </a:cubicBezTo>
                  <a:cubicBezTo>
                    <a:pt x="538696" y="207980"/>
                    <a:pt x="538696" y="208740"/>
                    <a:pt x="538696" y="209595"/>
                  </a:cubicBezTo>
                  <a:cubicBezTo>
                    <a:pt x="525130" y="211548"/>
                    <a:pt x="512568" y="217848"/>
                    <a:pt x="502903" y="227545"/>
                  </a:cubicBezTo>
                  <a:cubicBezTo>
                    <a:pt x="477890" y="252513"/>
                    <a:pt x="477900" y="292983"/>
                    <a:pt x="502925" y="317938"/>
                  </a:cubicBezTo>
                  <a:cubicBezTo>
                    <a:pt x="527950" y="342893"/>
                    <a:pt x="568514" y="342883"/>
                    <a:pt x="593527" y="317916"/>
                  </a:cubicBezTo>
                  <a:cubicBezTo>
                    <a:pt x="618531" y="292957"/>
                    <a:pt x="618531" y="252504"/>
                    <a:pt x="593527" y="227545"/>
                  </a:cubicBezTo>
                  <a:cubicBezTo>
                    <a:pt x="583883" y="217872"/>
                    <a:pt x="571359" y="211575"/>
                    <a:pt x="557829" y="209595"/>
                  </a:cubicBezTo>
                  <a:lnTo>
                    <a:pt x="557829" y="207031"/>
                  </a:lnTo>
                  <a:cubicBezTo>
                    <a:pt x="557829" y="196584"/>
                    <a:pt x="560400" y="167901"/>
                    <a:pt x="581152" y="160304"/>
                  </a:cubicBezTo>
                  <a:cubicBezTo>
                    <a:pt x="582959" y="159721"/>
                    <a:pt x="584662" y="158856"/>
                    <a:pt x="586197" y="157739"/>
                  </a:cubicBezTo>
                  <a:cubicBezTo>
                    <a:pt x="594531" y="153719"/>
                    <a:pt x="602126" y="148324"/>
                    <a:pt x="608663" y="141784"/>
                  </a:cubicBezTo>
                  <a:cubicBezTo>
                    <a:pt x="639832" y="106266"/>
                    <a:pt x="636241" y="52264"/>
                    <a:pt x="600642" y="21167"/>
                  </a:cubicBezTo>
                  <a:cubicBezTo>
                    <a:pt x="568334" y="-7056"/>
                    <a:pt x="520075" y="-7056"/>
                    <a:pt x="487767" y="21167"/>
                  </a:cubicBezTo>
                  <a:lnTo>
                    <a:pt x="487672" y="21167"/>
                  </a:lnTo>
                  <a:close/>
                  <a:moveTo>
                    <a:pt x="577439" y="926838"/>
                  </a:moveTo>
                  <a:cubicBezTo>
                    <a:pt x="558401" y="916296"/>
                    <a:pt x="557449" y="890083"/>
                    <a:pt x="557544" y="880776"/>
                  </a:cubicBezTo>
                  <a:lnTo>
                    <a:pt x="557544" y="878686"/>
                  </a:lnTo>
                  <a:cubicBezTo>
                    <a:pt x="571137" y="876733"/>
                    <a:pt x="583730" y="870434"/>
                    <a:pt x="593432" y="860736"/>
                  </a:cubicBezTo>
                  <a:cubicBezTo>
                    <a:pt x="618519" y="835769"/>
                    <a:pt x="618569" y="795238"/>
                    <a:pt x="593544" y="770209"/>
                  </a:cubicBezTo>
                  <a:cubicBezTo>
                    <a:pt x="568519" y="745180"/>
                    <a:pt x="527895" y="745130"/>
                    <a:pt x="502808" y="770097"/>
                  </a:cubicBezTo>
                  <a:cubicBezTo>
                    <a:pt x="477721" y="795064"/>
                    <a:pt x="477670" y="835595"/>
                    <a:pt x="502695" y="860624"/>
                  </a:cubicBezTo>
                  <a:cubicBezTo>
                    <a:pt x="502733" y="860662"/>
                    <a:pt x="502770" y="860699"/>
                    <a:pt x="502808" y="860736"/>
                  </a:cubicBezTo>
                  <a:cubicBezTo>
                    <a:pt x="512426" y="870391"/>
                    <a:pt x="524914" y="876687"/>
                    <a:pt x="538410" y="878686"/>
                  </a:cubicBezTo>
                  <a:lnTo>
                    <a:pt x="538410" y="881251"/>
                  </a:lnTo>
                  <a:cubicBezTo>
                    <a:pt x="538410" y="891698"/>
                    <a:pt x="535935" y="920380"/>
                    <a:pt x="515183" y="927883"/>
                  </a:cubicBezTo>
                  <a:cubicBezTo>
                    <a:pt x="513371" y="928525"/>
                    <a:pt x="511644" y="929386"/>
                    <a:pt x="510042" y="930447"/>
                  </a:cubicBezTo>
                  <a:cubicBezTo>
                    <a:pt x="501747" y="934686"/>
                    <a:pt x="494193" y="940234"/>
                    <a:pt x="487672" y="946878"/>
                  </a:cubicBezTo>
                  <a:cubicBezTo>
                    <a:pt x="454141" y="980185"/>
                    <a:pt x="454022" y="1034306"/>
                    <a:pt x="487407" y="1067759"/>
                  </a:cubicBezTo>
                  <a:cubicBezTo>
                    <a:pt x="520791" y="1101213"/>
                    <a:pt x="575036" y="1101332"/>
                    <a:pt x="608567" y="1068024"/>
                  </a:cubicBezTo>
                  <a:cubicBezTo>
                    <a:pt x="642098" y="1034717"/>
                    <a:pt x="642217" y="980596"/>
                    <a:pt x="608833" y="947142"/>
                  </a:cubicBezTo>
                  <a:cubicBezTo>
                    <a:pt x="608745" y="947054"/>
                    <a:pt x="608656" y="946966"/>
                    <a:pt x="608567" y="946878"/>
                  </a:cubicBezTo>
                  <a:cubicBezTo>
                    <a:pt x="599810" y="937976"/>
                    <a:pt x="589177" y="931131"/>
                    <a:pt x="577439" y="926838"/>
                  </a:cubicBezTo>
                  <a:close/>
                  <a:moveTo>
                    <a:pt x="229794" y="498791"/>
                  </a:moveTo>
                  <a:cubicBezTo>
                    <a:pt x="219989" y="508689"/>
                    <a:pt x="213646" y="521479"/>
                    <a:pt x="211707" y="535261"/>
                  </a:cubicBezTo>
                  <a:lnTo>
                    <a:pt x="209993" y="535261"/>
                  </a:lnTo>
                  <a:cubicBezTo>
                    <a:pt x="200474" y="535261"/>
                    <a:pt x="173534" y="532886"/>
                    <a:pt x="164586" y="514746"/>
                  </a:cubicBezTo>
                  <a:cubicBezTo>
                    <a:pt x="148335" y="470858"/>
                    <a:pt x="99500" y="448423"/>
                    <a:pt x="55510" y="464636"/>
                  </a:cubicBezTo>
                  <a:cubicBezTo>
                    <a:pt x="11520" y="480850"/>
                    <a:pt x="-10967" y="529572"/>
                    <a:pt x="5285" y="573461"/>
                  </a:cubicBezTo>
                  <a:cubicBezTo>
                    <a:pt x="21536" y="617350"/>
                    <a:pt x="70371" y="639785"/>
                    <a:pt x="114361" y="623571"/>
                  </a:cubicBezTo>
                  <a:cubicBezTo>
                    <a:pt x="137111" y="615186"/>
                    <a:pt x="155182" y="597495"/>
                    <a:pt x="164015" y="574960"/>
                  </a:cubicBezTo>
                  <a:cubicBezTo>
                    <a:pt x="174106" y="555965"/>
                    <a:pt x="200950" y="554160"/>
                    <a:pt x="210469" y="554255"/>
                  </a:cubicBezTo>
                  <a:lnTo>
                    <a:pt x="211897" y="554255"/>
                  </a:lnTo>
                  <a:cubicBezTo>
                    <a:pt x="213998" y="567504"/>
                    <a:pt x="220265" y="579744"/>
                    <a:pt x="229794" y="589206"/>
                  </a:cubicBezTo>
                  <a:cubicBezTo>
                    <a:pt x="254819" y="614161"/>
                    <a:pt x="295382" y="614151"/>
                    <a:pt x="320395" y="589184"/>
                  </a:cubicBezTo>
                  <a:cubicBezTo>
                    <a:pt x="345408" y="564216"/>
                    <a:pt x="345398" y="523746"/>
                    <a:pt x="320373" y="498791"/>
                  </a:cubicBezTo>
                  <a:cubicBezTo>
                    <a:pt x="295357" y="473844"/>
                    <a:pt x="254810" y="473844"/>
                    <a:pt x="229794" y="498791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cxnSp>
        <p:nvCxnSpPr>
          <p:cNvPr id="18" name="Straight Connector 17"/>
          <p:cNvCxnSpPr>
            <a:cxnSpLocks/>
          </p:cNvCxnSpPr>
          <p:nvPr userDrawn="1"/>
        </p:nvCxnSpPr>
        <p:spPr bwMode="auto">
          <a:xfrm>
            <a:off x="2317750" y="2603500"/>
            <a:ext cx="11550650" cy="0"/>
          </a:xfrm>
          <a:prstGeom prst="line">
            <a:avLst/>
          </a:prstGeom>
          <a:noFill/>
          <a:ln w="19050" algn="ctr">
            <a:solidFill>
              <a:srgbClr val="169D95">
                <a:alpha val="43921"/>
              </a:srgbClr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9" name="Group 18"/>
          <p:cNvGrpSpPr>
            <a:grpSpLocks/>
          </p:cNvGrpSpPr>
          <p:nvPr userDrawn="1"/>
        </p:nvGrpSpPr>
        <p:grpSpPr bwMode="auto">
          <a:xfrm>
            <a:off x="10210800" y="4419600"/>
            <a:ext cx="5183188" cy="5172075"/>
            <a:chOff x="10363200" y="4648200"/>
            <a:chExt cx="5183333" cy="5171393"/>
          </a:xfrm>
        </p:grpSpPr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1407384" y="5677701"/>
              <a:ext cx="811307" cy="764469"/>
            </a:xfrm>
            <a:custGeom>
              <a:avLst/>
              <a:gdLst>
                <a:gd name="T0" fmla="*/ 348262485 w 171347"/>
                <a:gd name="T1" fmla="*/ 347052075 h 161455"/>
                <a:gd name="T2" fmla="*/ 59921154 w 171347"/>
                <a:gd name="T3" fmla="*/ 347459184 h 161455"/>
                <a:gd name="T4" fmla="*/ 59514584 w 171347"/>
                <a:gd name="T5" fmla="*/ 59783318 h 161455"/>
                <a:gd name="T6" fmla="*/ 347855399 w 171347"/>
                <a:gd name="T7" fmla="*/ 59378675 h 161455"/>
                <a:gd name="T8" fmla="*/ 348262485 w 171347"/>
                <a:gd name="T9" fmla="*/ 59783318 h 161455"/>
                <a:gd name="T10" fmla="*/ 348262485 w 171347"/>
                <a:gd name="T11" fmla="*/ 347052075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146340" y="145832"/>
                  </a:move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-8326" y="112669"/>
                    <a:pt x="-8403" y="58548"/>
                    <a:pt x="25008" y="25121"/>
                  </a:cubicBez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46226" y="25007"/>
                    <a:pt x="146283" y="25064"/>
                    <a:pt x="146340" y="25121"/>
                  </a:cubicBezTo>
                  <a:cubicBezTo>
                    <a:pt x="179684" y="58482"/>
                    <a:pt x="179684" y="112471"/>
                    <a:pt x="146340" y="145832"/>
                  </a:cubicBez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13698675" y="7961205"/>
              <a:ext cx="811307" cy="809436"/>
            </a:xfrm>
            <a:custGeom>
              <a:avLst/>
              <a:gdLst>
                <a:gd name="T0" fmla="*/ 59288375 w 171347"/>
                <a:gd name="T1" fmla="*/ 60007511 h 170953"/>
                <a:gd name="T2" fmla="*/ 347629190 w 171347"/>
                <a:gd name="T3" fmla="*/ 59150551 h 170953"/>
                <a:gd name="T4" fmla="*/ 348486155 w 171347"/>
                <a:gd name="T5" fmla="*/ 346818186 h 170953"/>
                <a:gd name="T6" fmla="*/ 60147363 w 171347"/>
                <a:gd name="T7" fmla="*/ 347672589 h 170953"/>
                <a:gd name="T8" fmla="*/ 59288375 w 171347"/>
                <a:gd name="T9" fmla="*/ 346818186 h 170953"/>
                <a:gd name="T10" fmla="*/ 59288375 w 171347"/>
                <a:gd name="T11" fmla="*/ 60007511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2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3698232" y="5677701"/>
              <a:ext cx="811307" cy="764469"/>
            </a:xfrm>
            <a:custGeom>
              <a:avLst/>
              <a:gdLst>
                <a:gd name="T0" fmla="*/ 59514584 w 171347"/>
                <a:gd name="T1" fmla="*/ 59783318 h 161455"/>
                <a:gd name="T2" fmla="*/ 347855399 w 171347"/>
                <a:gd name="T3" fmla="*/ 59378675 h 161455"/>
                <a:gd name="T4" fmla="*/ 348262485 w 171347"/>
                <a:gd name="T5" fmla="*/ 347052075 h 161455"/>
                <a:gd name="T6" fmla="*/ 59921154 w 171347"/>
                <a:gd name="T7" fmla="*/ 347459184 h 161455"/>
                <a:gd name="T8" fmla="*/ 59514584 w 171347"/>
                <a:gd name="T9" fmla="*/ 347052075 h 161455"/>
                <a:gd name="T10" fmla="*/ 59514584 w 171347"/>
                <a:gd name="T11" fmla="*/ 59783318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25008" y="25121"/>
                  </a:move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79674" y="58284"/>
                    <a:pt x="179750" y="112405"/>
                    <a:pt x="146340" y="145832"/>
                  </a:cubicBez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25122" y="145946"/>
                    <a:pt x="25065" y="145889"/>
                    <a:pt x="25008" y="145832"/>
                  </a:cubicBezTo>
                  <a:cubicBezTo>
                    <a:pt x="-8336" y="112471"/>
                    <a:pt x="-8336" y="58482"/>
                    <a:pt x="25008" y="25121"/>
                  </a:cubicBez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11409899" y="7961205"/>
              <a:ext cx="811307" cy="809436"/>
            </a:xfrm>
            <a:custGeom>
              <a:avLst/>
              <a:gdLst>
                <a:gd name="T0" fmla="*/ 59288375 w 171347"/>
                <a:gd name="T1" fmla="*/ 60007511 h 170953"/>
                <a:gd name="T2" fmla="*/ 347629190 w 171347"/>
                <a:gd name="T3" fmla="*/ 59150551 h 170953"/>
                <a:gd name="T4" fmla="*/ 348486155 w 171347"/>
                <a:gd name="T5" fmla="*/ 346818186 h 170953"/>
                <a:gd name="T6" fmla="*/ 60147363 w 171347"/>
                <a:gd name="T7" fmla="*/ 347672589 h 170953"/>
                <a:gd name="T8" fmla="*/ 59288375 w 171347"/>
                <a:gd name="T9" fmla="*/ 346818186 h 170953"/>
                <a:gd name="T10" fmla="*/ 59288375 w 171347"/>
                <a:gd name="T11" fmla="*/ 60007511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3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177353" y="6447341"/>
              <a:ext cx="1532463" cy="1528934"/>
            </a:xfrm>
            <a:custGeom>
              <a:avLst/>
              <a:gdLst>
                <a:gd name="T0" fmla="*/ 679154755 w 323656"/>
                <a:gd name="T1" fmla="*/ 575656892 h 322911"/>
                <a:gd name="T2" fmla="*/ 666468578 w 323656"/>
                <a:gd name="T3" fmla="*/ 575656892 h 322911"/>
                <a:gd name="T4" fmla="*/ 560902746 w 323656"/>
                <a:gd name="T5" fmla="*/ 530453474 h 322911"/>
                <a:gd name="T6" fmla="*/ 548897109 w 323656"/>
                <a:gd name="T7" fmla="*/ 518247774 h 322911"/>
                <a:gd name="T8" fmla="*/ 548897109 w 323656"/>
                <a:gd name="T9" fmla="*/ 257880722 h 322911"/>
                <a:gd name="T10" fmla="*/ 562035677 w 323656"/>
                <a:gd name="T11" fmla="*/ 244772849 h 322911"/>
                <a:gd name="T12" fmla="*/ 666016277 w 323656"/>
                <a:gd name="T13" fmla="*/ 202508601 h 322911"/>
                <a:gd name="T14" fmla="*/ 667375307 w 323656"/>
                <a:gd name="T15" fmla="*/ 202508601 h 322911"/>
                <a:gd name="T16" fmla="*/ 680968212 w 323656"/>
                <a:gd name="T17" fmla="*/ 202508601 h 322911"/>
                <a:gd name="T18" fmla="*/ 782455345 w 323656"/>
                <a:gd name="T19" fmla="*/ 101253077 h 322911"/>
                <a:gd name="T20" fmla="*/ 680968212 w 323656"/>
                <a:gd name="T21" fmla="*/ 0 h 322911"/>
                <a:gd name="T22" fmla="*/ 579478954 w 323656"/>
                <a:gd name="T23" fmla="*/ 101253077 h 322911"/>
                <a:gd name="T24" fmla="*/ 579478954 w 323656"/>
                <a:gd name="T25" fmla="*/ 113684871 h 322911"/>
                <a:gd name="T26" fmla="*/ 579478954 w 323656"/>
                <a:gd name="T27" fmla="*/ 113684871 h 322911"/>
                <a:gd name="T28" fmla="*/ 534173285 w 323656"/>
                <a:gd name="T29" fmla="*/ 219233722 h 322911"/>
                <a:gd name="T30" fmla="*/ 521938997 w 323656"/>
                <a:gd name="T31" fmla="*/ 231662978 h 322911"/>
                <a:gd name="T32" fmla="*/ 259837843 w 323656"/>
                <a:gd name="T33" fmla="*/ 233245652 h 322911"/>
                <a:gd name="T34" fmla="*/ 246244933 w 323656"/>
                <a:gd name="T35" fmla="*/ 219911709 h 322911"/>
                <a:gd name="T36" fmla="*/ 203883010 w 323656"/>
                <a:gd name="T37" fmla="*/ 116171740 h 322911"/>
                <a:gd name="T38" fmla="*/ 203883010 w 323656"/>
                <a:gd name="T39" fmla="*/ 114589065 h 322911"/>
                <a:gd name="T40" fmla="*/ 203883010 w 323656"/>
                <a:gd name="T41" fmla="*/ 101253077 h 322911"/>
                <a:gd name="T42" fmla="*/ 102393321 w 323656"/>
                <a:gd name="T43" fmla="*/ 0 h 322911"/>
                <a:gd name="T44" fmla="*/ 906729 w 323656"/>
                <a:gd name="T45" fmla="*/ 101255520 h 322911"/>
                <a:gd name="T46" fmla="*/ 102393321 w 323656"/>
                <a:gd name="T47" fmla="*/ 202508601 h 322911"/>
                <a:gd name="T48" fmla="*/ 102622085 w 323656"/>
                <a:gd name="T49" fmla="*/ 202508601 h 322911"/>
                <a:gd name="T50" fmla="*/ 114853925 w 323656"/>
                <a:gd name="T51" fmla="*/ 202508601 h 322911"/>
                <a:gd name="T52" fmla="*/ 114853925 w 323656"/>
                <a:gd name="T53" fmla="*/ 202508601 h 322911"/>
                <a:gd name="T54" fmla="*/ 220645851 w 323656"/>
                <a:gd name="T55" fmla="*/ 247709595 h 322911"/>
                <a:gd name="T56" fmla="*/ 233558235 w 323656"/>
                <a:gd name="T57" fmla="*/ 260819353 h 322911"/>
                <a:gd name="T58" fmla="*/ 233558235 w 323656"/>
                <a:gd name="T59" fmla="*/ 519378152 h 322911"/>
                <a:gd name="T60" fmla="*/ 219513028 w 323656"/>
                <a:gd name="T61" fmla="*/ 533616290 h 322911"/>
                <a:gd name="T62" fmla="*/ 115306226 w 323656"/>
                <a:gd name="T63" fmla="*/ 575882560 h 322911"/>
                <a:gd name="T64" fmla="*/ 115306226 w 323656"/>
                <a:gd name="T65" fmla="*/ 575882560 h 322911"/>
                <a:gd name="T66" fmla="*/ 101489149 w 323656"/>
                <a:gd name="T67" fmla="*/ 575882560 h 322911"/>
                <a:gd name="T68" fmla="*/ 0 w 323656"/>
                <a:gd name="T69" fmla="*/ 677136062 h 322911"/>
                <a:gd name="T70" fmla="*/ 101489149 w 323656"/>
                <a:gd name="T71" fmla="*/ 778389163 h 322911"/>
                <a:gd name="T72" fmla="*/ 202976371 w 323656"/>
                <a:gd name="T73" fmla="*/ 677136062 h 322911"/>
                <a:gd name="T74" fmla="*/ 202976371 w 323656"/>
                <a:gd name="T75" fmla="*/ 664930476 h 322911"/>
                <a:gd name="T76" fmla="*/ 202976371 w 323656"/>
                <a:gd name="T77" fmla="*/ 664930476 h 322911"/>
                <a:gd name="T78" fmla="*/ 248284058 w 323656"/>
                <a:gd name="T79" fmla="*/ 558027686 h 322911"/>
                <a:gd name="T80" fmla="*/ 261874951 w 323656"/>
                <a:gd name="T81" fmla="*/ 544691612 h 322911"/>
                <a:gd name="T82" fmla="*/ 523526138 w 323656"/>
                <a:gd name="T83" fmla="*/ 544691612 h 322911"/>
                <a:gd name="T84" fmla="*/ 536210412 w 323656"/>
                <a:gd name="T85" fmla="*/ 557349182 h 322911"/>
                <a:gd name="T86" fmla="*/ 578800985 w 323656"/>
                <a:gd name="T87" fmla="*/ 661089559 h 322911"/>
                <a:gd name="T88" fmla="*/ 578800985 w 323656"/>
                <a:gd name="T89" fmla="*/ 662669700 h 322911"/>
                <a:gd name="T90" fmla="*/ 578800985 w 323656"/>
                <a:gd name="T91" fmla="*/ 676005798 h 322911"/>
                <a:gd name="T92" fmla="*/ 680287691 w 323656"/>
                <a:gd name="T93" fmla="*/ 777258761 h 322911"/>
                <a:gd name="T94" fmla="*/ 781776817 w 323656"/>
                <a:gd name="T95" fmla="*/ 676005798 h 322911"/>
                <a:gd name="T96" fmla="*/ 680287691 w 323656"/>
                <a:gd name="T97" fmla="*/ 574752181 h 3229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23656" h="322911">
                  <a:moveTo>
                    <a:pt x="285389" y="241899"/>
                  </a:moveTo>
                  <a:cubicBezTo>
                    <a:pt x="283614" y="241804"/>
                    <a:pt x="281834" y="241804"/>
                    <a:pt x="280058" y="241899"/>
                  </a:cubicBezTo>
                  <a:cubicBezTo>
                    <a:pt x="263288" y="241897"/>
                    <a:pt x="247253" y="235031"/>
                    <a:pt x="235698" y="222904"/>
                  </a:cubicBezTo>
                  <a:lnTo>
                    <a:pt x="230653" y="217775"/>
                  </a:lnTo>
                  <a:cubicBezTo>
                    <a:pt x="257112" y="186082"/>
                    <a:pt x="257112" y="140058"/>
                    <a:pt x="230653" y="108365"/>
                  </a:cubicBezTo>
                  <a:lnTo>
                    <a:pt x="236174" y="102857"/>
                  </a:lnTo>
                  <a:cubicBezTo>
                    <a:pt x="243123" y="96114"/>
                    <a:pt x="262067" y="82247"/>
                    <a:pt x="279868" y="85097"/>
                  </a:cubicBezTo>
                  <a:lnTo>
                    <a:pt x="280439" y="85097"/>
                  </a:lnTo>
                  <a:cubicBezTo>
                    <a:pt x="282340" y="85239"/>
                    <a:pt x="284250" y="85239"/>
                    <a:pt x="286151" y="85097"/>
                  </a:cubicBezTo>
                  <a:cubicBezTo>
                    <a:pt x="309704" y="85097"/>
                    <a:pt x="328797" y="66047"/>
                    <a:pt x="328797" y="42548"/>
                  </a:cubicBezTo>
                  <a:cubicBezTo>
                    <a:pt x="328797" y="19050"/>
                    <a:pt x="309704" y="0"/>
                    <a:pt x="286151" y="0"/>
                  </a:cubicBezTo>
                  <a:cubicBezTo>
                    <a:pt x="262598" y="0"/>
                    <a:pt x="243504" y="19050"/>
                    <a:pt x="243504" y="42548"/>
                  </a:cubicBezTo>
                  <a:cubicBezTo>
                    <a:pt x="243413" y="44288"/>
                    <a:pt x="243413" y="46032"/>
                    <a:pt x="243504" y="47772"/>
                  </a:cubicBezTo>
                  <a:cubicBezTo>
                    <a:pt x="243473" y="64525"/>
                    <a:pt x="236598" y="80542"/>
                    <a:pt x="224466" y="92125"/>
                  </a:cubicBezTo>
                  <a:cubicBezTo>
                    <a:pt x="224466" y="92125"/>
                    <a:pt x="222276" y="94214"/>
                    <a:pt x="219325" y="97348"/>
                  </a:cubicBezTo>
                  <a:cubicBezTo>
                    <a:pt x="187314" y="70877"/>
                    <a:pt x="140874" y="71158"/>
                    <a:pt x="109187" y="98013"/>
                  </a:cubicBezTo>
                  <a:lnTo>
                    <a:pt x="103475" y="92410"/>
                  </a:lnTo>
                  <a:cubicBezTo>
                    <a:pt x="96716" y="85477"/>
                    <a:pt x="82818" y="66577"/>
                    <a:pt x="85674" y="48817"/>
                  </a:cubicBezTo>
                  <a:lnTo>
                    <a:pt x="85674" y="48152"/>
                  </a:lnTo>
                  <a:cubicBezTo>
                    <a:pt x="85816" y="46287"/>
                    <a:pt x="85816" y="44413"/>
                    <a:pt x="85674" y="42548"/>
                  </a:cubicBezTo>
                  <a:cubicBezTo>
                    <a:pt x="85674" y="19050"/>
                    <a:pt x="66580" y="0"/>
                    <a:pt x="43027" y="0"/>
                  </a:cubicBezTo>
                  <a:cubicBezTo>
                    <a:pt x="19474" y="0"/>
                    <a:pt x="381" y="19050"/>
                    <a:pt x="381" y="42549"/>
                  </a:cubicBezTo>
                  <a:cubicBezTo>
                    <a:pt x="381" y="66047"/>
                    <a:pt x="19474" y="85097"/>
                    <a:pt x="43027" y="85097"/>
                  </a:cubicBezTo>
                  <a:cubicBezTo>
                    <a:pt x="43059" y="85097"/>
                    <a:pt x="43091" y="85097"/>
                    <a:pt x="43123" y="85097"/>
                  </a:cubicBezTo>
                  <a:cubicBezTo>
                    <a:pt x="44833" y="85245"/>
                    <a:pt x="46553" y="85245"/>
                    <a:pt x="48263" y="85097"/>
                  </a:cubicBezTo>
                  <a:cubicBezTo>
                    <a:pt x="65048" y="85160"/>
                    <a:pt x="81090" y="92014"/>
                    <a:pt x="92718" y="104091"/>
                  </a:cubicBezTo>
                  <a:cubicBezTo>
                    <a:pt x="92718" y="104091"/>
                    <a:pt x="94908" y="106466"/>
                    <a:pt x="98144" y="109600"/>
                  </a:cubicBezTo>
                  <a:cubicBezTo>
                    <a:pt x="72106" y="141158"/>
                    <a:pt x="72106" y="186692"/>
                    <a:pt x="98144" y="218250"/>
                  </a:cubicBezTo>
                  <a:lnTo>
                    <a:pt x="92242" y="224233"/>
                  </a:lnTo>
                  <a:cubicBezTo>
                    <a:pt x="85198" y="230882"/>
                    <a:pt x="66255" y="244748"/>
                    <a:pt x="48453" y="241994"/>
                  </a:cubicBezTo>
                  <a:cubicBezTo>
                    <a:pt x="46519" y="241895"/>
                    <a:pt x="44581" y="241895"/>
                    <a:pt x="42647" y="241994"/>
                  </a:cubicBezTo>
                  <a:cubicBezTo>
                    <a:pt x="19094" y="241994"/>
                    <a:pt x="0" y="261043"/>
                    <a:pt x="0" y="284542"/>
                  </a:cubicBezTo>
                  <a:cubicBezTo>
                    <a:pt x="0" y="308041"/>
                    <a:pt x="19094" y="327090"/>
                    <a:pt x="42647" y="327090"/>
                  </a:cubicBezTo>
                  <a:cubicBezTo>
                    <a:pt x="66200" y="327090"/>
                    <a:pt x="85293" y="308041"/>
                    <a:pt x="85293" y="284542"/>
                  </a:cubicBezTo>
                  <a:cubicBezTo>
                    <a:pt x="85391" y="282834"/>
                    <a:pt x="85391" y="281121"/>
                    <a:pt x="85293" y="279413"/>
                  </a:cubicBezTo>
                  <a:cubicBezTo>
                    <a:pt x="85133" y="262455"/>
                    <a:pt x="92027" y="246190"/>
                    <a:pt x="104332" y="234491"/>
                  </a:cubicBezTo>
                  <a:lnTo>
                    <a:pt x="110043" y="228887"/>
                  </a:lnTo>
                  <a:cubicBezTo>
                    <a:pt x="141860" y="255444"/>
                    <a:pt x="188175" y="255444"/>
                    <a:pt x="219992" y="228887"/>
                  </a:cubicBezTo>
                  <a:lnTo>
                    <a:pt x="225322" y="234206"/>
                  </a:lnTo>
                  <a:cubicBezTo>
                    <a:pt x="232081" y="241139"/>
                    <a:pt x="245979" y="260039"/>
                    <a:pt x="243219" y="277799"/>
                  </a:cubicBezTo>
                  <a:cubicBezTo>
                    <a:pt x="243219" y="277799"/>
                    <a:pt x="243219" y="278274"/>
                    <a:pt x="243219" y="278463"/>
                  </a:cubicBezTo>
                  <a:cubicBezTo>
                    <a:pt x="243074" y="280329"/>
                    <a:pt x="243074" y="282202"/>
                    <a:pt x="243219" y="284067"/>
                  </a:cubicBezTo>
                  <a:cubicBezTo>
                    <a:pt x="243219" y="307566"/>
                    <a:pt x="262312" y="326615"/>
                    <a:pt x="285865" y="326615"/>
                  </a:cubicBezTo>
                  <a:cubicBezTo>
                    <a:pt x="309418" y="326615"/>
                    <a:pt x="328512" y="307566"/>
                    <a:pt x="328512" y="284067"/>
                  </a:cubicBezTo>
                  <a:cubicBezTo>
                    <a:pt x="328512" y="260568"/>
                    <a:pt x="309418" y="241519"/>
                    <a:pt x="285865" y="241519"/>
                  </a:cubicBezTo>
                  <a:lnTo>
                    <a:pt x="285389" y="241899"/>
                  </a:ln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0363200" y="4648200"/>
              <a:ext cx="5183333" cy="5171393"/>
            </a:xfrm>
            <a:custGeom>
              <a:avLst/>
              <a:gdLst>
                <a:gd name="T0" fmla="*/ 2147483647 w 1094721"/>
                <a:gd name="T1" fmla="*/ 1151275514 h 1092200"/>
                <a:gd name="T2" fmla="*/ 2147483647 w 1094721"/>
                <a:gd name="T3" fmla="*/ 1151275514 h 1092200"/>
                <a:gd name="T4" fmla="*/ 2147483647 w 1094721"/>
                <a:gd name="T5" fmla="*/ 1221113089 h 1092200"/>
                <a:gd name="T6" fmla="*/ 2105630915 w 1094721"/>
                <a:gd name="T7" fmla="*/ 1270382927 h 1092200"/>
                <a:gd name="T8" fmla="*/ 2102232883 w 1094721"/>
                <a:gd name="T9" fmla="*/ 1270382927 h 1092200"/>
                <a:gd name="T10" fmla="*/ 2059418839 w 1094721"/>
                <a:gd name="T11" fmla="*/ 1187211843 h 1092200"/>
                <a:gd name="T12" fmla="*/ 1843810375 w 1094721"/>
                <a:gd name="T13" fmla="*/ 1187264077 h 1092200"/>
                <a:gd name="T14" fmla="*/ 1843862705 w 1094721"/>
                <a:gd name="T15" fmla="*/ 1402374372 h 1092200"/>
                <a:gd name="T16" fmla="*/ 2059418839 w 1094721"/>
                <a:gd name="T17" fmla="*/ 1402374372 h 1092200"/>
                <a:gd name="T18" fmla="*/ 2102458972 w 1094721"/>
                <a:gd name="T19" fmla="*/ 1315812279 h 1092200"/>
                <a:gd name="T20" fmla="*/ 2106763754 w 1094721"/>
                <a:gd name="T21" fmla="*/ 1315812279 h 1092200"/>
                <a:gd name="T22" fmla="*/ 2147483647 w 1094721"/>
                <a:gd name="T23" fmla="*/ 1364629685 h 1092200"/>
                <a:gd name="T24" fmla="*/ 2147483647 w 1094721"/>
                <a:gd name="T25" fmla="*/ 1488718358 h 1092200"/>
                <a:gd name="T26" fmla="*/ 2147483647 w 1094721"/>
                <a:gd name="T27" fmla="*/ 1229192413 h 1092200"/>
                <a:gd name="T28" fmla="*/ 2147483647 w 1094721"/>
                <a:gd name="T29" fmla="*/ 1151501721 h 1092200"/>
                <a:gd name="T30" fmla="*/ 1160529471 w 1094721"/>
                <a:gd name="T31" fmla="*/ 50371446 h 1092200"/>
                <a:gd name="T32" fmla="*/ 1161578874 w 1094721"/>
                <a:gd name="T33" fmla="*/ 338035367 h 1092200"/>
                <a:gd name="T34" fmla="*/ 1234379536 w 1094721"/>
                <a:gd name="T35" fmla="*/ 384416242 h 1092200"/>
                <a:gd name="T36" fmla="*/ 1281952653 w 1094721"/>
                <a:gd name="T37" fmla="*/ 493581200 h 1092200"/>
                <a:gd name="T38" fmla="*/ 1281952653 w 1094721"/>
                <a:gd name="T39" fmla="*/ 498778573 h 1092200"/>
                <a:gd name="T40" fmla="*/ 1196774980 w 1094721"/>
                <a:gd name="T41" fmla="*/ 541494435 h 1092200"/>
                <a:gd name="T42" fmla="*/ 1196827215 w 1094721"/>
                <a:gd name="T43" fmla="*/ 756605269 h 1092200"/>
                <a:gd name="T44" fmla="*/ 1412436214 w 1094721"/>
                <a:gd name="T45" fmla="*/ 756552940 h 1092200"/>
                <a:gd name="T46" fmla="*/ 1412436214 w 1094721"/>
                <a:gd name="T47" fmla="*/ 541494435 h 1092200"/>
                <a:gd name="T48" fmla="*/ 1327484209 w 1094721"/>
                <a:gd name="T49" fmla="*/ 498778573 h 1092200"/>
                <a:gd name="T50" fmla="*/ 1327484209 w 1094721"/>
                <a:gd name="T51" fmla="*/ 492677030 h 1092200"/>
                <a:gd name="T52" fmla="*/ 1382986792 w 1094721"/>
                <a:gd name="T53" fmla="*/ 381479523 h 1092200"/>
                <a:gd name="T54" fmla="*/ 1394992500 w 1094721"/>
                <a:gd name="T55" fmla="*/ 375375532 h 1092200"/>
                <a:gd name="T56" fmla="*/ 1448455516 w 1094721"/>
                <a:gd name="T57" fmla="*/ 337407172 h 1092200"/>
                <a:gd name="T58" fmla="*/ 1429367769 w 1094721"/>
                <a:gd name="T59" fmla="*/ 50371446 h 1092200"/>
                <a:gd name="T60" fmla="*/ 1160755678 w 1094721"/>
                <a:gd name="T61" fmla="*/ 50371446 h 1092200"/>
                <a:gd name="T62" fmla="*/ 1374151137 w 1094721"/>
                <a:gd name="T63" fmla="*/ 2147483647 h 1092200"/>
                <a:gd name="T64" fmla="*/ 1326806245 w 1094721"/>
                <a:gd name="T65" fmla="*/ 2096005043 h 1092200"/>
                <a:gd name="T66" fmla="*/ 1326806245 w 1094721"/>
                <a:gd name="T67" fmla="*/ 2091031315 h 1092200"/>
                <a:gd name="T68" fmla="*/ 1412210006 w 1094721"/>
                <a:gd name="T69" fmla="*/ 2048315453 h 1092200"/>
                <a:gd name="T70" fmla="*/ 1412476455 w 1094721"/>
                <a:gd name="T71" fmla="*/ 1832886049 h 1092200"/>
                <a:gd name="T72" fmla="*/ 1196548778 w 1094721"/>
                <a:gd name="T73" fmla="*/ 1832619624 h 1092200"/>
                <a:gd name="T74" fmla="*/ 1196279910 w 1094721"/>
                <a:gd name="T75" fmla="*/ 2048049118 h 1092200"/>
                <a:gd name="T76" fmla="*/ 1196548778 w 1094721"/>
                <a:gd name="T77" fmla="*/ 2048315453 h 1092200"/>
                <a:gd name="T78" fmla="*/ 1281272133 w 1094721"/>
                <a:gd name="T79" fmla="*/ 2091031315 h 1092200"/>
                <a:gd name="T80" fmla="*/ 1281272133 w 1094721"/>
                <a:gd name="T81" fmla="*/ 2097135415 h 1092200"/>
                <a:gd name="T82" fmla="*/ 1225998200 w 1094721"/>
                <a:gd name="T83" fmla="*/ 2147483647 h 1092200"/>
                <a:gd name="T84" fmla="*/ 1213763861 w 1094721"/>
                <a:gd name="T85" fmla="*/ 2147483647 h 1092200"/>
                <a:gd name="T86" fmla="*/ 1160529471 w 1094721"/>
                <a:gd name="T87" fmla="*/ 2147483647 h 1092200"/>
                <a:gd name="T88" fmla="*/ 1159898719 w 1094721"/>
                <a:gd name="T89" fmla="*/ 2147483647 h 1092200"/>
                <a:gd name="T90" fmla="*/ 1448227405 w 1094721"/>
                <a:gd name="T91" fmla="*/ 2147483647 h 1092200"/>
                <a:gd name="T92" fmla="*/ 1448860174 w 1094721"/>
                <a:gd name="T93" fmla="*/ 2147483647 h 1092200"/>
                <a:gd name="T94" fmla="*/ 1448227405 w 1094721"/>
                <a:gd name="T95" fmla="*/ 2147483647 h 1092200"/>
                <a:gd name="T96" fmla="*/ 1374151137 w 1094721"/>
                <a:gd name="T97" fmla="*/ 2147483647 h 1092200"/>
                <a:gd name="T98" fmla="*/ 546848618 w 1094721"/>
                <a:gd name="T99" fmla="*/ 1186985635 h 1092200"/>
                <a:gd name="T100" fmla="*/ 503806378 w 1094721"/>
                <a:gd name="T101" fmla="*/ 1273774498 h 1092200"/>
                <a:gd name="T102" fmla="*/ 499727262 w 1094721"/>
                <a:gd name="T103" fmla="*/ 1273774498 h 1092200"/>
                <a:gd name="T104" fmla="*/ 391670834 w 1094721"/>
                <a:gd name="T105" fmla="*/ 1224953996 h 1092200"/>
                <a:gd name="T106" fmla="*/ 132098943 w 1094721"/>
                <a:gd name="T107" fmla="*/ 1105705930 h 1092200"/>
                <a:gd name="T108" fmla="*/ 12577095 w 1094721"/>
                <a:gd name="T109" fmla="*/ 1364679476 h 1092200"/>
                <a:gd name="T110" fmla="*/ 272148446 w 1094721"/>
                <a:gd name="T111" fmla="*/ 1483927632 h 1092200"/>
                <a:gd name="T112" fmla="*/ 390311787 w 1094721"/>
                <a:gd name="T113" fmla="*/ 1368246923 h 1092200"/>
                <a:gd name="T114" fmla="*/ 500860192 w 1094721"/>
                <a:gd name="T115" fmla="*/ 1318974665 h 1092200"/>
                <a:gd name="T116" fmla="*/ 504258247 w 1094721"/>
                <a:gd name="T117" fmla="*/ 1318974665 h 1092200"/>
                <a:gd name="T118" fmla="*/ 546848618 w 1094721"/>
                <a:gd name="T119" fmla="*/ 1402148709 h 1092200"/>
                <a:gd name="T120" fmla="*/ 762454548 w 1094721"/>
                <a:gd name="T121" fmla="*/ 1402095958 h 1092200"/>
                <a:gd name="T122" fmla="*/ 762402219 w 1094721"/>
                <a:gd name="T123" fmla="*/ 1186985635 h 1092200"/>
                <a:gd name="T124" fmla="*/ 546848618 w 1094721"/>
                <a:gd name="T125" fmla="*/ 1186985635 h 10922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4721" h="1092200">
                  <a:moveTo>
                    <a:pt x="1071302" y="483785"/>
                  </a:moveTo>
                  <a:cubicBezTo>
                    <a:pt x="1037874" y="450580"/>
                    <a:pt x="983833" y="450580"/>
                    <a:pt x="950406" y="483785"/>
                  </a:cubicBezTo>
                  <a:cubicBezTo>
                    <a:pt x="942030" y="492097"/>
                    <a:pt x="935538" y="502104"/>
                    <a:pt x="931368" y="513132"/>
                  </a:cubicBezTo>
                  <a:cubicBezTo>
                    <a:pt x="921087" y="532126"/>
                    <a:pt x="894242" y="533931"/>
                    <a:pt x="884818" y="533836"/>
                  </a:cubicBezTo>
                  <a:lnTo>
                    <a:pt x="883390" y="533836"/>
                  </a:lnTo>
                  <a:cubicBezTo>
                    <a:pt x="881171" y="520606"/>
                    <a:pt x="874883" y="508392"/>
                    <a:pt x="865399" y="498886"/>
                  </a:cubicBezTo>
                  <a:cubicBezTo>
                    <a:pt x="840374" y="473930"/>
                    <a:pt x="799810" y="473940"/>
                    <a:pt x="774797" y="498908"/>
                  </a:cubicBezTo>
                  <a:cubicBezTo>
                    <a:pt x="749784" y="523875"/>
                    <a:pt x="749794" y="564346"/>
                    <a:pt x="774819" y="589301"/>
                  </a:cubicBezTo>
                  <a:cubicBezTo>
                    <a:pt x="799836" y="614247"/>
                    <a:pt x="840382" y="614247"/>
                    <a:pt x="865399" y="589301"/>
                  </a:cubicBezTo>
                  <a:cubicBezTo>
                    <a:pt x="875288" y="579501"/>
                    <a:pt x="881648" y="566711"/>
                    <a:pt x="883485" y="552926"/>
                  </a:cubicBezTo>
                  <a:lnTo>
                    <a:pt x="885294" y="552926"/>
                  </a:lnTo>
                  <a:cubicBezTo>
                    <a:pt x="894813" y="552926"/>
                    <a:pt x="921658" y="555300"/>
                    <a:pt x="930701" y="573440"/>
                  </a:cubicBezTo>
                  <a:cubicBezTo>
                    <a:pt x="946454" y="617955"/>
                    <a:pt x="995393" y="641300"/>
                    <a:pt x="1040010" y="625584"/>
                  </a:cubicBezTo>
                  <a:cubicBezTo>
                    <a:pt x="1084628" y="609868"/>
                    <a:pt x="1108027" y="561042"/>
                    <a:pt x="1092275" y="516527"/>
                  </a:cubicBezTo>
                  <a:cubicBezTo>
                    <a:pt x="1087911" y="504194"/>
                    <a:pt x="1080768" y="493025"/>
                    <a:pt x="1071397" y="483880"/>
                  </a:cubicBezTo>
                  <a:lnTo>
                    <a:pt x="1071302" y="483785"/>
                  </a:lnTo>
                  <a:close/>
                  <a:moveTo>
                    <a:pt x="487672" y="21167"/>
                  </a:moveTo>
                  <a:cubicBezTo>
                    <a:pt x="454336" y="54669"/>
                    <a:pt x="454534" y="108789"/>
                    <a:pt x="488113" y="142048"/>
                  </a:cubicBezTo>
                  <a:cubicBezTo>
                    <a:pt x="496798" y="150650"/>
                    <a:pt x="507230" y="157296"/>
                    <a:pt x="518705" y="161538"/>
                  </a:cubicBezTo>
                  <a:cubicBezTo>
                    <a:pt x="537744" y="171985"/>
                    <a:pt x="538791" y="198198"/>
                    <a:pt x="538696" y="207411"/>
                  </a:cubicBezTo>
                  <a:cubicBezTo>
                    <a:pt x="538696" y="207980"/>
                    <a:pt x="538696" y="208740"/>
                    <a:pt x="538696" y="209595"/>
                  </a:cubicBezTo>
                  <a:cubicBezTo>
                    <a:pt x="525130" y="211548"/>
                    <a:pt x="512568" y="217848"/>
                    <a:pt x="502903" y="227545"/>
                  </a:cubicBezTo>
                  <a:cubicBezTo>
                    <a:pt x="477890" y="252513"/>
                    <a:pt x="477900" y="292983"/>
                    <a:pt x="502925" y="317938"/>
                  </a:cubicBezTo>
                  <a:cubicBezTo>
                    <a:pt x="527950" y="342893"/>
                    <a:pt x="568514" y="342883"/>
                    <a:pt x="593527" y="317916"/>
                  </a:cubicBezTo>
                  <a:cubicBezTo>
                    <a:pt x="618531" y="292957"/>
                    <a:pt x="618531" y="252504"/>
                    <a:pt x="593527" y="227545"/>
                  </a:cubicBezTo>
                  <a:cubicBezTo>
                    <a:pt x="583883" y="217872"/>
                    <a:pt x="571359" y="211575"/>
                    <a:pt x="557829" y="209595"/>
                  </a:cubicBezTo>
                  <a:lnTo>
                    <a:pt x="557829" y="207031"/>
                  </a:lnTo>
                  <a:cubicBezTo>
                    <a:pt x="557829" y="196584"/>
                    <a:pt x="560400" y="167901"/>
                    <a:pt x="581152" y="160304"/>
                  </a:cubicBezTo>
                  <a:cubicBezTo>
                    <a:pt x="582959" y="159721"/>
                    <a:pt x="584662" y="158856"/>
                    <a:pt x="586197" y="157739"/>
                  </a:cubicBezTo>
                  <a:cubicBezTo>
                    <a:pt x="594531" y="153719"/>
                    <a:pt x="602126" y="148324"/>
                    <a:pt x="608663" y="141784"/>
                  </a:cubicBezTo>
                  <a:cubicBezTo>
                    <a:pt x="639832" y="106266"/>
                    <a:pt x="636241" y="52264"/>
                    <a:pt x="600642" y="21167"/>
                  </a:cubicBezTo>
                  <a:cubicBezTo>
                    <a:pt x="568334" y="-7056"/>
                    <a:pt x="520075" y="-7056"/>
                    <a:pt x="487767" y="21167"/>
                  </a:cubicBezTo>
                  <a:lnTo>
                    <a:pt x="487672" y="21167"/>
                  </a:lnTo>
                  <a:close/>
                  <a:moveTo>
                    <a:pt x="577439" y="926838"/>
                  </a:moveTo>
                  <a:cubicBezTo>
                    <a:pt x="558401" y="916296"/>
                    <a:pt x="557449" y="890083"/>
                    <a:pt x="557544" y="880776"/>
                  </a:cubicBezTo>
                  <a:lnTo>
                    <a:pt x="557544" y="878686"/>
                  </a:lnTo>
                  <a:cubicBezTo>
                    <a:pt x="571137" y="876733"/>
                    <a:pt x="583730" y="870434"/>
                    <a:pt x="593432" y="860736"/>
                  </a:cubicBezTo>
                  <a:cubicBezTo>
                    <a:pt x="618519" y="835769"/>
                    <a:pt x="618569" y="795238"/>
                    <a:pt x="593544" y="770209"/>
                  </a:cubicBezTo>
                  <a:cubicBezTo>
                    <a:pt x="568519" y="745180"/>
                    <a:pt x="527895" y="745130"/>
                    <a:pt x="502808" y="770097"/>
                  </a:cubicBezTo>
                  <a:cubicBezTo>
                    <a:pt x="477721" y="795064"/>
                    <a:pt x="477670" y="835595"/>
                    <a:pt x="502695" y="860624"/>
                  </a:cubicBezTo>
                  <a:cubicBezTo>
                    <a:pt x="502733" y="860662"/>
                    <a:pt x="502770" y="860699"/>
                    <a:pt x="502808" y="860736"/>
                  </a:cubicBezTo>
                  <a:cubicBezTo>
                    <a:pt x="512426" y="870391"/>
                    <a:pt x="524914" y="876687"/>
                    <a:pt x="538410" y="878686"/>
                  </a:cubicBezTo>
                  <a:lnTo>
                    <a:pt x="538410" y="881251"/>
                  </a:lnTo>
                  <a:cubicBezTo>
                    <a:pt x="538410" y="891698"/>
                    <a:pt x="535935" y="920380"/>
                    <a:pt x="515183" y="927883"/>
                  </a:cubicBezTo>
                  <a:cubicBezTo>
                    <a:pt x="513371" y="928525"/>
                    <a:pt x="511644" y="929386"/>
                    <a:pt x="510042" y="930447"/>
                  </a:cubicBezTo>
                  <a:cubicBezTo>
                    <a:pt x="501747" y="934686"/>
                    <a:pt x="494193" y="940234"/>
                    <a:pt x="487672" y="946878"/>
                  </a:cubicBezTo>
                  <a:cubicBezTo>
                    <a:pt x="454141" y="980185"/>
                    <a:pt x="454022" y="1034306"/>
                    <a:pt x="487407" y="1067759"/>
                  </a:cubicBezTo>
                  <a:cubicBezTo>
                    <a:pt x="520791" y="1101213"/>
                    <a:pt x="575036" y="1101332"/>
                    <a:pt x="608567" y="1068024"/>
                  </a:cubicBezTo>
                  <a:cubicBezTo>
                    <a:pt x="642098" y="1034717"/>
                    <a:pt x="642217" y="980596"/>
                    <a:pt x="608833" y="947142"/>
                  </a:cubicBezTo>
                  <a:cubicBezTo>
                    <a:pt x="608745" y="947054"/>
                    <a:pt x="608656" y="946966"/>
                    <a:pt x="608567" y="946878"/>
                  </a:cubicBezTo>
                  <a:cubicBezTo>
                    <a:pt x="599810" y="937976"/>
                    <a:pt x="589177" y="931131"/>
                    <a:pt x="577439" y="926838"/>
                  </a:cubicBezTo>
                  <a:close/>
                  <a:moveTo>
                    <a:pt x="229794" y="498791"/>
                  </a:moveTo>
                  <a:cubicBezTo>
                    <a:pt x="219989" y="508689"/>
                    <a:pt x="213646" y="521479"/>
                    <a:pt x="211707" y="535261"/>
                  </a:cubicBezTo>
                  <a:lnTo>
                    <a:pt x="209993" y="535261"/>
                  </a:lnTo>
                  <a:cubicBezTo>
                    <a:pt x="200474" y="535261"/>
                    <a:pt x="173534" y="532886"/>
                    <a:pt x="164586" y="514746"/>
                  </a:cubicBezTo>
                  <a:cubicBezTo>
                    <a:pt x="148335" y="470858"/>
                    <a:pt x="99500" y="448423"/>
                    <a:pt x="55510" y="464636"/>
                  </a:cubicBezTo>
                  <a:cubicBezTo>
                    <a:pt x="11520" y="480850"/>
                    <a:pt x="-10967" y="529572"/>
                    <a:pt x="5285" y="573461"/>
                  </a:cubicBezTo>
                  <a:cubicBezTo>
                    <a:pt x="21536" y="617350"/>
                    <a:pt x="70371" y="639785"/>
                    <a:pt x="114361" y="623571"/>
                  </a:cubicBezTo>
                  <a:cubicBezTo>
                    <a:pt x="137111" y="615186"/>
                    <a:pt x="155182" y="597495"/>
                    <a:pt x="164015" y="574960"/>
                  </a:cubicBezTo>
                  <a:cubicBezTo>
                    <a:pt x="174106" y="555965"/>
                    <a:pt x="200950" y="554160"/>
                    <a:pt x="210469" y="554255"/>
                  </a:cubicBezTo>
                  <a:lnTo>
                    <a:pt x="211897" y="554255"/>
                  </a:lnTo>
                  <a:cubicBezTo>
                    <a:pt x="213998" y="567504"/>
                    <a:pt x="220265" y="579744"/>
                    <a:pt x="229794" y="589206"/>
                  </a:cubicBezTo>
                  <a:cubicBezTo>
                    <a:pt x="254819" y="614161"/>
                    <a:pt x="295382" y="614151"/>
                    <a:pt x="320395" y="589184"/>
                  </a:cubicBezTo>
                  <a:cubicBezTo>
                    <a:pt x="345408" y="564216"/>
                    <a:pt x="345398" y="523746"/>
                    <a:pt x="320373" y="498791"/>
                  </a:cubicBezTo>
                  <a:cubicBezTo>
                    <a:pt x="295357" y="473844"/>
                    <a:pt x="254810" y="473844"/>
                    <a:pt x="229794" y="498791"/>
                  </a:cubicBez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0" y="2819400"/>
            <a:ext cx="11506200" cy="2806787"/>
          </a:xfrm>
          <a:prstGeom prst="rect">
            <a:avLst/>
          </a:prstGeom>
        </p:spPr>
        <p:txBody>
          <a:bodyPr/>
          <a:lstStyle>
            <a:lvl1pPr algn="l">
              <a:defRPr sz="4600">
                <a:solidFill>
                  <a:srgbClr val="1086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5715000"/>
            <a:ext cx="11506200" cy="16764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3000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8221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981200"/>
            <a:ext cx="12954000" cy="594360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/>
          <a:lstStyle>
            <a:lvl1pPr>
              <a:buClr>
                <a:srgbClr val="1086B9"/>
              </a:buClr>
              <a:defRPr/>
            </a:lvl1pPr>
            <a:lvl2pPr>
              <a:buClr>
                <a:schemeClr val="bg1">
                  <a:lumMod val="65000"/>
                </a:schemeClr>
              </a:buClr>
              <a:defRPr/>
            </a:lvl2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Title Placeholder 3"/>
          <p:cNvSpPr>
            <a:spLocks noGrp="1"/>
          </p:cNvSpPr>
          <p:nvPr>
            <p:ph type="title"/>
          </p:nvPr>
        </p:nvSpPr>
        <p:spPr>
          <a:xfrm>
            <a:off x="838200" y="330200"/>
            <a:ext cx="12954000" cy="14224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1086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963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2"/>
          <p:cNvGrpSpPr>
            <a:grpSpLocks/>
          </p:cNvGrpSpPr>
          <p:nvPr userDrawn="1"/>
        </p:nvGrpSpPr>
        <p:grpSpPr bwMode="auto">
          <a:xfrm>
            <a:off x="838200" y="7678738"/>
            <a:ext cx="1571625" cy="322262"/>
            <a:chOff x="914400" y="914400"/>
            <a:chExt cx="5321300" cy="1092200"/>
          </a:xfrm>
        </p:grpSpPr>
        <p:sp>
          <p:nvSpPr>
            <p:cNvPr id="4" name="Freeform 4"/>
            <p:cNvSpPr>
              <a:spLocks/>
            </p:cNvSpPr>
            <p:nvPr/>
          </p:nvSpPr>
          <p:spPr bwMode="auto">
            <a:xfrm>
              <a:off x="2087546" y="1045084"/>
              <a:ext cx="694910" cy="769289"/>
            </a:xfrm>
            <a:custGeom>
              <a:avLst/>
              <a:gdLst>
                <a:gd name="T0" fmla="*/ 296922 w 694910"/>
                <a:gd name="T1" fmla="*/ 735104 h 769288"/>
                <a:gd name="T2" fmla="*/ 4298 w 694910"/>
                <a:gd name="T3" fmla="*/ 61639 h 769288"/>
                <a:gd name="T4" fmla="*/ 15 w 694910"/>
                <a:gd name="T5" fmla="*/ 42644 h 769288"/>
                <a:gd name="T6" fmla="*/ 43327 w 694910"/>
                <a:gd name="T7" fmla="*/ 475 h 769288"/>
                <a:gd name="T8" fmla="*/ 87783 w 694910"/>
                <a:gd name="T9" fmla="*/ 32956 h 769288"/>
                <a:gd name="T10" fmla="*/ 349945 w 694910"/>
                <a:gd name="T11" fmla="*/ 659789 h 769288"/>
                <a:gd name="T12" fmla="*/ 613249 w 694910"/>
                <a:gd name="T13" fmla="*/ 30297 h 769288"/>
                <a:gd name="T14" fmla="*/ 655515 w 694910"/>
                <a:gd name="T15" fmla="*/ 0 h 769288"/>
                <a:gd name="T16" fmla="*/ 697781 w 694910"/>
                <a:gd name="T17" fmla="*/ 41124 h 769288"/>
                <a:gd name="T18" fmla="*/ 694544 w 694910"/>
                <a:gd name="T19" fmla="*/ 58409 h 769288"/>
                <a:gd name="T20" fmla="*/ 400873 w 694910"/>
                <a:gd name="T21" fmla="*/ 735104 h 769288"/>
                <a:gd name="T22" fmla="*/ 351087 w 694910"/>
                <a:gd name="T23" fmla="*/ 770814 h 769288"/>
                <a:gd name="T24" fmla="*/ 346708 w 694910"/>
                <a:gd name="T25" fmla="*/ 770814 h 769288"/>
                <a:gd name="T26" fmla="*/ 296922 w 694910"/>
                <a:gd name="T27" fmla="*/ 735104 h 76928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94910" h="769288">
                  <a:moveTo>
                    <a:pt x="296922" y="735099"/>
                  </a:moveTo>
                  <a:lnTo>
                    <a:pt x="4298" y="61639"/>
                  </a:lnTo>
                  <a:cubicBezTo>
                    <a:pt x="1308" y="55761"/>
                    <a:pt x="-164" y="49232"/>
                    <a:pt x="15" y="42644"/>
                  </a:cubicBezTo>
                  <a:cubicBezTo>
                    <a:pt x="970" y="19357"/>
                    <a:pt x="19970" y="859"/>
                    <a:pt x="43327" y="475"/>
                  </a:cubicBezTo>
                  <a:cubicBezTo>
                    <a:pt x="63560" y="774"/>
                    <a:pt x="81391" y="13802"/>
                    <a:pt x="87783" y="32956"/>
                  </a:cubicBezTo>
                  <a:lnTo>
                    <a:pt x="349945" y="659784"/>
                  </a:lnTo>
                  <a:lnTo>
                    <a:pt x="613249" y="30297"/>
                  </a:lnTo>
                  <a:cubicBezTo>
                    <a:pt x="620644" y="13182"/>
                    <a:pt x="636898" y="1532"/>
                    <a:pt x="655515" y="0"/>
                  </a:cubicBezTo>
                  <a:cubicBezTo>
                    <a:pt x="678496" y="-108"/>
                    <a:pt x="697313" y="18201"/>
                    <a:pt x="697781" y="41124"/>
                  </a:cubicBezTo>
                  <a:cubicBezTo>
                    <a:pt x="697866" y="47043"/>
                    <a:pt x="696766" y="52920"/>
                    <a:pt x="694544" y="58409"/>
                  </a:cubicBezTo>
                  <a:lnTo>
                    <a:pt x="400873" y="735099"/>
                  </a:lnTo>
                  <a:cubicBezTo>
                    <a:pt x="391354" y="756753"/>
                    <a:pt x="375933" y="770809"/>
                    <a:pt x="351087" y="770809"/>
                  </a:cubicBezTo>
                  <a:lnTo>
                    <a:pt x="346708" y="770809"/>
                  </a:lnTo>
                  <a:cubicBezTo>
                    <a:pt x="324025" y="771196"/>
                    <a:pt x="303780" y="756674"/>
                    <a:pt x="296922" y="735099"/>
                  </a:cubicBez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2934971" y="1045654"/>
              <a:ext cx="85674" cy="759791"/>
            </a:xfrm>
            <a:custGeom>
              <a:avLst/>
              <a:gdLst>
                <a:gd name="T0" fmla="*/ 0 w 85673"/>
                <a:gd name="T1" fmla="*/ 42738 h 759791"/>
                <a:gd name="T2" fmla="*/ 42842 w 85673"/>
                <a:gd name="T3" fmla="*/ 0 h 759791"/>
                <a:gd name="T4" fmla="*/ 85679 w 85673"/>
                <a:gd name="T5" fmla="*/ 42738 h 759791"/>
                <a:gd name="T6" fmla="*/ 85679 w 85673"/>
                <a:gd name="T7" fmla="*/ 723701 h 759791"/>
                <a:gd name="T8" fmla="*/ 42842 w 85673"/>
                <a:gd name="T9" fmla="*/ 766440 h 759791"/>
                <a:gd name="T10" fmla="*/ 0 w 85673"/>
                <a:gd name="T11" fmla="*/ 723701 h 7597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673" h="759791">
                  <a:moveTo>
                    <a:pt x="0" y="42738"/>
                  </a:moveTo>
                  <a:cubicBezTo>
                    <a:pt x="0" y="19135"/>
                    <a:pt x="19179" y="0"/>
                    <a:pt x="42837" y="0"/>
                  </a:cubicBezTo>
                  <a:cubicBezTo>
                    <a:pt x="66495" y="0"/>
                    <a:pt x="85674" y="19135"/>
                    <a:pt x="85674" y="42738"/>
                  </a:cubicBezTo>
                  <a:lnTo>
                    <a:pt x="85674" y="723701"/>
                  </a:lnTo>
                  <a:cubicBezTo>
                    <a:pt x="85674" y="747305"/>
                    <a:pt x="66495" y="766440"/>
                    <a:pt x="42837" y="766440"/>
                  </a:cubicBezTo>
                  <a:cubicBezTo>
                    <a:pt x="19179" y="766440"/>
                    <a:pt x="0" y="747305"/>
                    <a:pt x="0" y="723701"/>
                  </a:cubicBezTo>
                  <a:lnTo>
                    <a:pt x="0" y="42738"/>
                  </a:ln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3180364" y="1039576"/>
              <a:ext cx="561640" cy="769289"/>
            </a:xfrm>
            <a:custGeom>
              <a:avLst/>
              <a:gdLst>
                <a:gd name="T0" fmla="*/ 16293 w 561639"/>
                <a:gd name="T1" fmla="*/ 676884 h 769288"/>
                <a:gd name="T2" fmla="*/ 15 w 561639"/>
                <a:gd name="T3" fmla="*/ 644403 h 769288"/>
                <a:gd name="T4" fmla="*/ 40750 w 561639"/>
                <a:gd name="T5" fmla="*/ 602241 h 769288"/>
                <a:gd name="T6" fmla="*/ 41234 w 561639"/>
                <a:gd name="T7" fmla="*/ 602235 h 769288"/>
                <a:gd name="T8" fmla="*/ 67222 w 561639"/>
                <a:gd name="T9" fmla="*/ 611732 h 769288"/>
                <a:gd name="T10" fmla="*/ 306733 w 561639"/>
                <a:gd name="T11" fmla="*/ 701957 h 769288"/>
                <a:gd name="T12" fmla="*/ 475796 w 561639"/>
                <a:gd name="T13" fmla="*/ 573268 h 769288"/>
                <a:gd name="T14" fmla="*/ 475796 w 561639"/>
                <a:gd name="T15" fmla="*/ 570893 h 769288"/>
                <a:gd name="T16" fmla="*/ 278551 w 561639"/>
                <a:gd name="T17" fmla="*/ 427103 h 769288"/>
                <a:gd name="T18" fmla="*/ 24004 w 561639"/>
                <a:gd name="T19" fmla="*/ 208658 h 769288"/>
                <a:gd name="T20" fmla="*/ 24004 w 561639"/>
                <a:gd name="T21" fmla="*/ 206473 h 769288"/>
                <a:gd name="T22" fmla="*/ 273124 w 561639"/>
                <a:gd name="T23" fmla="*/ 0 h 769288"/>
                <a:gd name="T24" fmla="*/ 514825 w 561639"/>
                <a:gd name="T25" fmla="*/ 74650 h 769288"/>
                <a:gd name="T26" fmla="*/ 533197 w 561639"/>
                <a:gd name="T27" fmla="*/ 109220 h 769288"/>
                <a:gd name="T28" fmla="*/ 492264 w 561639"/>
                <a:gd name="T29" fmla="*/ 150249 h 769288"/>
                <a:gd name="T30" fmla="*/ 492074 w 561639"/>
                <a:gd name="T31" fmla="*/ 150249 h 769288"/>
                <a:gd name="T32" fmla="*/ 467133 w 561639"/>
                <a:gd name="T33" fmla="*/ 142746 h 769288"/>
                <a:gd name="T34" fmla="*/ 271030 w 561639"/>
                <a:gd name="T35" fmla="*/ 76264 h 769288"/>
                <a:gd name="T36" fmla="*/ 109202 w 561639"/>
                <a:gd name="T37" fmla="*/ 198496 h 769288"/>
                <a:gd name="T38" fmla="*/ 109202 w 561639"/>
                <a:gd name="T39" fmla="*/ 200585 h 769288"/>
                <a:gd name="T40" fmla="*/ 315014 w 561639"/>
                <a:gd name="T41" fmla="*/ 347605 h 769288"/>
                <a:gd name="T42" fmla="*/ 562517 w 561639"/>
                <a:gd name="T43" fmla="*/ 561681 h 769288"/>
                <a:gd name="T44" fmla="*/ 562517 w 561639"/>
                <a:gd name="T45" fmla="*/ 563865 h 769288"/>
                <a:gd name="T46" fmla="*/ 303496 w 561639"/>
                <a:gd name="T47" fmla="*/ 777936 h 769288"/>
                <a:gd name="T48" fmla="*/ 16293 w 561639"/>
                <a:gd name="T49" fmla="*/ 676884 h 76928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61639" h="769288">
                  <a:moveTo>
                    <a:pt x="16293" y="676879"/>
                  </a:moveTo>
                  <a:cubicBezTo>
                    <a:pt x="5763" y="669450"/>
                    <a:pt x="-346" y="657260"/>
                    <a:pt x="15" y="644398"/>
                  </a:cubicBezTo>
                  <a:cubicBezTo>
                    <a:pt x="-406" y="621533"/>
                    <a:pt x="17832" y="602656"/>
                    <a:pt x="40750" y="602236"/>
                  </a:cubicBezTo>
                  <a:cubicBezTo>
                    <a:pt x="40911" y="602233"/>
                    <a:pt x="41072" y="602231"/>
                    <a:pt x="41234" y="602230"/>
                  </a:cubicBezTo>
                  <a:cubicBezTo>
                    <a:pt x="50784" y="602031"/>
                    <a:pt x="60060" y="605421"/>
                    <a:pt x="67222" y="611727"/>
                  </a:cubicBezTo>
                  <a:cubicBezTo>
                    <a:pt x="138712" y="672510"/>
                    <a:pt x="210202" y="701952"/>
                    <a:pt x="306728" y="701952"/>
                  </a:cubicBezTo>
                  <a:cubicBezTo>
                    <a:pt x="408585" y="701952"/>
                    <a:pt x="475791" y="647817"/>
                    <a:pt x="475791" y="573263"/>
                  </a:cubicBezTo>
                  <a:lnTo>
                    <a:pt x="475791" y="570888"/>
                  </a:lnTo>
                  <a:cubicBezTo>
                    <a:pt x="475791" y="500608"/>
                    <a:pt x="437714" y="460623"/>
                    <a:pt x="278551" y="427098"/>
                  </a:cubicBezTo>
                  <a:cubicBezTo>
                    <a:pt x="104157" y="389108"/>
                    <a:pt x="24004" y="333074"/>
                    <a:pt x="24004" y="208658"/>
                  </a:cubicBezTo>
                  <a:lnTo>
                    <a:pt x="24004" y="206473"/>
                  </a:lnTo>
                  <a:cubicBezTo>
                    <a:pt x="24004" y="87566"/>
                    <a:pt x="128716" y="0"/>
                    <a:pt x="273124" y="0"/>
                  </a:cubicBezTo>
                  <a:cubicBezTo>
                    <a:pt x="372887" y="0"/>
                    <a:pt x="445424" y="24883"/>
                    <a:pt x="514820" y="74650"/>
                  </a:cubicBezTo>
                  <a:cubicBezTo>
                    <a:pt x="526052" y="82650"/>
                    <a:pt x="532857" y="95455"/>
                    <a:pt x="533192" y="109220"/>
                  </a:cubicBezTo>
                  <a:cubicBezTo>
                    <a:pt x="533245" y="131827"/>
                    <a:pt x="514918" y="150196"/>
                    <a:pt x="492259" y="150249"/>
                  </a:cubicBezTo>
                  <a:cubicBezTo>
                    <a:pt x="492195" y="150249"/>
                    <a:pt x="492132" y="150249"/>
                    <a:pt x="492069" y="150249"/>
                  </a:cubicBezTo>
                  <a:cubicBezTo>
                    <a:pt x="483148" y="150603"/>
                    <a:pt x="474365" y="147961"/>
                    <a:pt x="467128" y="142746"/>
                  </a:cubicBezTo>
                  <a:cubicBezTo>
                    <a:pt x="411067" y="99305"/>
                    <a:pt x="342013" y="75894"/>
                    <a:pt x="271030" y="76264"/>
                  </a:cubicBezTo>
                  <a:cubicBezTo>
                    <a:pt x="172410" y="76264"/>
                    <a:pt x="109202" y="130399"/>
                    <a:pt x="109202" y="198496"/>
                  </a:cubicBezTo>
                  <a:lnTo>
                    <a:pt x="109202" y="200585"/>
                  </a:lnTo>
                  <a:cubicBezTo>
                    <a:pt x="109202" y="272005"/>
                    <a:pt x="148231" y="311989"/>
                    <a:pt x="315009" y="347605"/>
                  </a:cubicBezTo>
                  <a:cubicBezTo>
                    <a:pt x="484073" y="384359"/>
                    <a:pt x="562512" y="445998"/>
                    <a:pt x="562512" y="561676"/>
                  </a:cubicBezTo>
                  <a:lnTo>
                    <a:pt x="562512" y="563860"/>
                  </a:lnTo>
                  <a:cubicBezTo>
                    <a:pt x="562512" y="693595"/>
                    <a:pt x="454087" y="777931"/>
                    <a:pt x="303491" y="777931"/>
                  </a:cubicBezTo>
                  <a:cubicBezTo>
                    <a:pt x="198804" y="779123"/>
                    <a:pt x="97070" y="743327"/>
                    <a:pt x="16293" y="676879"/>
                  </a:cubicBez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3918127" y="1040050"/>
              <a:ext cx="533082" cy="759791"/>
            </a:xfrm>
            <a:custGeom>
              <a:avLst/>
              <a:gdLst>
                <a:gd name="T0" fmla="*/ 20561 w 533081"/>
                <a:gd name="T1" fmla="*/ 685332 h 759791"/>
                <a:gd name="T2" fmla="*/ 278730 w 533081"/>
                <a:gd name="T3" fmla="*/ 457964 h 759791"/>
                <a:gd name="T4" fmla="*/ 436466 w 533081"/>
                <a:gd name="T5" fmla="*/ 220529 h 759791"/>
                <a:gd name="T6" fmla="*/ 284157 w 533081"/>
                <a:gd name="T7" fmla="*/ 76169 h 759791"/>
                <a:gd name="T8" fmla="*/ 96145 w 533081"/>
                <a:gd name="T9" fmla="*/ 186054 h 759791"/>
                <a:gd name="T10" fmla="*/ 64826 w 533081"/>
                <a:gd name="T11" fmla="*/ 201155 h 759791"/>
                <a:gd name="T12" fmla="*/ 25892 w 533081"/>
                <a:gd name="T13" fmla="*/ 162691 h 759791"/>
                <a:gd name="T14" fmla="*/ 25892 w 533081"/>
                <a:gd name="T15" fmla="*/ 162690 h 759791"/>
                <a:gd name="T16" fmla="*/ 34555 w 533081"/>
                <a:gd name="T17" fmla="*/ 139042 h 759791"/>
                <a:gd name="T18" fmla="*/ 290534 w 533081"/>
                <a:gd name="T19" fmla="*/ 0 h 759791"/>
                <a:gd name="T20" fmla="*/ 524995 w 533081"/>
                <a:gd name="T21" fmla="*/ 213406 h 759791"/>
                <a:gd name="T22" fmla="*/ 524995 w 533081"/>
                <a:gd name="T23" fmla="*/ 215496 h 759791"/>
                <a:gd name="T24" fmla="*/ 333752 w 533081"/>
                <a:gd name="T25" fmla="*/ 508585 h 759791"/>
                <a:gd name="T26" fmla="*/ 131842 w 533081"/>
                <a:gd name="T27" fmla="*/ 687516 h 759791"/>
                <a:gd name="T28" fmla="*/ 498056 w 533081"/>
                <a:gd name="T29" fmla="*/ 687516 h 759791"/>
                <a:gd name="T30" fmla="*/ 538867 w 533081"/>
                <a:gd name="T31" fmla="*/ 724393 h 759791"/>
                <a:gd name="T32" fmla="*/ 501905 w 533081"/>
                <a:gd name="T33" fmla="*/ 765110 h 759791"/>
                <a:gd name="T34" fmla="*/ 498056 w 533081"/>
                <a:gd name="T35" fmla="*/ 765110 h 759791"/>
                <a:gd name="T36" fmla="*/ 43218 w 533081"/>
                <a:gd name="T37" fmla="*/ 765110 h 759791"/>
                <a:gd name="T38" fmla="*/ 123 w 533081"/>
                <a:gd name="T39" fmla="*/ 728383 h 759791"/>
                <a:gd name="T40" fmla="*/ 0 w 533081"/>
                <a:gd name="T41" fmla="*/ 725221 h 759791"/>
                <a:gd name="T42" fmla="*/ 20562 w 533081"/>
                <a:gd name="T43" fmla="*/ 685332 h 7597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33081" h="759791">
                  <a:moveTo>
                    <a:pt x="20561" y="685332"/>
                  </a:moveTo>
                  <a:lnTo>
                    <a:pt x="278725" y="457964"/>
                  </a:lnTo>
                  <a:cubicBezTo>
                    <a:pt x="395432" y="354538"/>
                    <a:pt x="436461" y="296509"/>
                    <a:pt x="436461" y="220529"/>
                  </a:cubicBezTo>
                  <a:cubicBezTo>
                    <a:pt x="436461" y="132204"/>
                    <a:pt x="366208" y="76169"/>
                    <a:pt x="284152" y="76169"/>
                  </a:cubicBezTo>
                  <a:cubicBezTo>
                    <a:pt x="204189" y="76169"/>
                    <a:pt x="150215" y="114918"/>
                    <a:pt x="96145" y="186054"/>
                  </a:cubicBezTo>
                  <a:cubicBezTo>
                    <a:pt x="88754" y="195829"/>
                    <a:pt x="77095" y="201451"/>
                    <a:pt x="64826" y="201155"/>
                  </a:cubicBezTo>
                  <a:cubicBezTo>
                    <a:pt x="43429" y="201260"/>
                    <a:pt x="25998" y="184039"/>
                    <a:pt x="25892" y="162691"/>
                  </a:cubicBezTo>
                  <a:cubicBezTo>
                    <a:pt x="25892" y="162691"/>
                    <a:pt x="25892" y="162691"/>
                    <a:pt x="25892" y="162690"/>
                  </a:cubicBezTo>
                  <a:cubicBezTo>
                    <a:pt x="26002" y="154054"/>
                    <a:pt x="29057" y="145713"/>
                    <a:pt x="34555" y="139042"/>
                  </a:cubicBezTo>
                  <a:cubicBezTo>
                    <a:pt x="97192" y="51761"/>
                    <a:pt x="166302" y="0"/>
                    <a:pt x="290529" y="0"/>
                  </a:cubicBezTo>
                  <a:cubicBezTo>
                    <a:pt x="426656" y="0"/>
                    <a:pt x="524990" y="90510"/>
                    <a:pt x="524990" y="213406"/>
                  </a:cubicBezTo>
                  <a:lnTo>
                    <a:pt x="524990" y="215496"/>
                  </a:lnTo>
                  <a:cubicBezTo>
                    <a:pt x="524990" y="325476"/>
                    <a:pt x="466637" y="393287"/>
                    <a:pt x="333747" y="508585"/>
                  </a:cubicBezTo>
                  <a:lnTo>
                    <a:pt x="131842" y="687516"/>
                  </a:lnTo>
                  <a:lnTo>
                    <a:pt x="498051" y="687516"/>
                  </a:lnTo>
                  <a:cubicBezTo>
                    <a:pt x="519527" y="686456"/>
                    <a:pt x="537799" y="702966"/>
                    <a:pt x="538862" y="724393"/>
                  </a:cubicBezTo>
                  <a:cubicBezTo>
                    <a:pt x="539925" y="745820"/>
                    <a:pt x="523376" y="764049"/>
                    <a:pt x="501900" y="765110"/>
                  </a:cubicBezTo>
                  <a:cubicBezTo>
                    <a:pt x="500618" y="765173"/>
                    <a:pt x="499333" y="765173"/>
                    <a:pt x="498051" y="765110"/>
                  </a:cubicBezTo>
                  <a:lnTo>
                    <a:pt x="43218" y="765110"/>
                  </a:lnTo>
                  <a:cubicBezTo>
                    <a:pt x="21152" y="766841"/>
                    <a:pt x="1858" y="750398"/>
                    <a:pt x="123" y="728383"/>
                  </a:cubicBezTo>
                  <a:cubicBezTo>
                    <a:pt x="40" y="727331"/>
                    <a:pt x="-1" y="726276"/>
                    <a:pt x="0" y="725221"/>
                  </a:cubicBezTo>
                  <a:cubicBezTo>
                    <a:pt x="-5" y="709392"/>
                    <a:pt x="7653" y="694535"/>
                    <a:pt x="20562" y="685332"/>
                  </a:cubicBezTo>
                  <a:lnTo>
                    <a:pt x="20561" y="685332"/>
                  </a:ln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4543736" y="1038056"/>
              <a:ext cx="637794" cy="778786"/>
            </a:xfrm>
            <a:custGeom>
              <a:avLst/>
              <a:gdLst>
                <a:gd name="T0" fmla="*/ 0 w 637794"/>
                <a:gd name="T1" fmla="*/ 392052 h 778786"/>
                <a:gd name="T2" fmla="*/ 0 w 637794"/>
                <a:gd name="T3" fmla="*/ 390058 h 778786"/>
                <a:gd name="T4" fmla="*/ 320801 w 637794"/>
                <a:gd name="T5" fmla="*/ 0 h 778786"/>
                <a:gd name="T6" fmla="*/ 638461 w 637794"/>
                <a:gd name="T7" fmla="*/ 387873 h 778786"/>
                <a:gd name="T8" fmla="*/ 638461 w 637794"/>
                <a:gd name="T9" fmla="*/ 390058 h 778786"/>
                <a:gd name="T10" fmla="*/ 318707 w 637794"/>
                <a:gd name="T11" fmla="*/ 780116 h 778786"/>
                <a:gd name="T12" fmla="*/ 0 w 637794"/>
                <a:gd name="T13" fmla="*/ 392052 h 778786"/>
                <a:gd name="T14" fmla="*/ 549836 w 637794"/>
                <a:gd name="T15" fmla="*/ 392052 h 778786"/>
                <a:gd name="T16" fmla="*/ 549836 w 637794"/>
                <a:gd name="T17" fmla="*/ 390058 h 778786"/>
                <a:gd name="T18" fmla="*/ 318707 w 637794"/>
                <a:gd name="T19" fmla="*/ 77499 h 778786"/>
                <a:gd name="T20" fmla="*/ 88625 w 637794"/>
                <a:gd name="T21" fmla="*/ 387873 h 778786"/>
                <a:gd name="T22" fmla="*/ 88625 w 637794"/>
                <a:gd name="T23" fmla="*/ 390058 h 778786"/>
                <a:gd name="T24" fmla="*/ 320801 w 637794"/>
                <a:gd name="T25" fmla="*/ 702522 h 778786"/>
                <a:gd name="T26" fmla="*/ 549836 w 637794"/>
                <a:gd name="T27" fmla="*/ 392052 h 7787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7794" h="778786">
                  <a:moveTo>
                    <a:pt x="0" y="392052"/>
                  </a:moveTo>
                  <a:lnTo>
                    <a:pt x="0" y="390058"/>
                  </a:lnTo>
                  <a:cubicBezTo>
                    <a:pt x="0" y="178836"/>
                    <a:pt x="126417" y="0"/>
                    <a:pt x="320801" y="0"/>
                  </a:cubicBezTo>
                  <a:cubicBezTo>
                    <a:pt x="515186" y="0"/>
                    <a:pt x="638461" y="176651"/>
                    <a:pt x="638461" y="387873"/>
                  </a:cubicBezTo>
                  <a:lnTo>
                    <a:pt x="638461" y="390058"/>
                  </a:lnTo>
                  <a:cubicBezTo>
                    <a:pt x="638461" y="601185"/>
                    <a:pt x="513091" y="780116"/>
                    <a:pt x="318707" y="780116"/>
                  </a:cubicBezTo>
                  <a:cubicBezTo>
                    <a:pt x="124322" y="780116"/>
                    <a:pt x="0" y="603274"/>
                    <a:pt x="0" y="392052"/>
                  </a:cubicBezTo>
                  <a:close/>
                  <a:moveTo>
                    <a:pt x="549836" y="392052"/>
                  </a:moveTo>
                  <a:lnTo>
                    <a:pt x="549836" y="390058"/>
                  </a:lnTo>
                  <a:cubicBezTo>
                    <a:pt x="549836" y="225183"/>
                    <a:pt x="459117" y="77499"/>
                    <a:pt x="318707" y="77499"/>
                  </a:cubicBezTo>
                  <a:cubicBezTo>
                    <a:pt x="178297" y="77499"/>
                    <a:pt x="88625" y="221954"/>
                    <a:pt x="88625" y="387873"/>
                  </a:cubicBezTo>
                  <a:lnTo>
                    <a:pt x="88625" y="390058"/>
                  </a:lnTo>
                  <a:cubicBezTo>
                    <a:pt x="88625" y="554838"/>
                    <a:pt x="179344" y="702522"/>
                    <a:pt x="320801" y="702522"/>
                  </a:cubicBezTo>
                  <a:cubicBezTo>
                    <a:pt x="462258" y="702522"/>
                    <a:pt x="549836" y="556927"/>
                    <a:pt x="549836" y="392052"/>
                  </a:cubicBez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5235220" y="1042419"/>
              <a:ext cx="237983" cy="759791"/>
            </a:xfrm>
            <a:custGeom>
              <a:avLst/>
              <a:gdLst>
                <a:gd name="T0" fmla="*/ 160971 w 237983"/>
                <a:gd name="T1" fmla="*/ 88141 h 759791"/>
                <a:gd name="T2" fmla="*/ 55117 w 237983"/>
                <a:gd name="T3" fmla="*/ 122617 h 759791"/>
                <a:gd name="T4" fmla="*/ 36744 w 237983"/>
                <a:gd name="T5" fmla="*/ 125846 h 759791"/>
                <a:gd name="T6" fmla="*/ 0 w 237983"/>
                <a:gd name="T7" fmla="*/ 89281 h 759791"/>
                <a:gd name="T8" fmla="*/ 30271 w 237983"/>
                <a:gd name="T9" fmla="*/ 52621 h 759791"/>
                <a:gd name="T10" fmla="*/ 154498 w 237983"/>
                <a:gd name="T11" fmla="*/ 9503 h 759791"/>
                <a:gd name="T12" fmla="*/ 200953 w 237983"/>
                <a:gd name="T13" fmla="*/ 6 h 759791"/>
                <a:gd name="T14" fmla="*/ 203333 w 237983"/>
                <a:gd name="T15" fmla="*/ 6 h 759791"/>
                <a:gd name="T16" fmla="*/ 245502 w 237983"/>
                <a:gd name="T17" fmla="*/ 40740 h 759791"/>
                <a:gd name="T18" fmla="*/ 245503 w 237983"/>
                <a:gd name="T19" fmla="*/ 41984 h 759791"/>
                <a:gd name="T20" fmla="*/ 245503 w 237983"/>
                <a:gd name="T21" fmla="*/ 725131 h 759791"/>
                <a:gd name="T22" fmla="*/ 203816 w 237983"/>
                <a:gd name="T23" fmla="*/ 768244 h 759791"/>
                <a:gd name="T24" fmla="*/ 203333 w 237983"/>
                <a:gd name="T25" fmla="*/ 768250 h 759791"/>
                <a:gd name="T26" fmla="*/ 161257 w 237983"/>
                <a:gd name="T27" fmla="*/ 725131 h 75979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37983" h="759791">
                  <a:moveTo>
                    <a:pt x="160971" y="88141"/>
                  </a:moveTo>
                  <a:lnTo>
                    <a:pt x="55117" y="122617"/>
                  </a:lnTo>
                  <a:cubicBezTo>
                    <a:pt x="49199" y="124644"/>
                    <a:pt x="43000" y="125734"/>
                    <a:pt x="36744" y="125846"/>
                  </a:cubicBezTo>
                  <a:cubicBezTo>
                    <a:pt x="16552" y="125692"/>
                    <a:pt x="207" y="109426"/>
                    <a:pt x="0" y="89281"/>
                  </a:cubicBezTo>
                  <a:cubicBezTo>
                    <a:pt x="0" y="70951"/>
                    <a:pt x="11899" y="59079"/>
                    <a:pt x="30271" y="52621"/>
                  </a:cubicBezTo>
                  <a:lnTo>
                    <a:pt x="154498" y="9503"/>
                  </a:lnTo>
                  <a:cubicBezTo>
                    <a:pt x="169428" y="4066"/>
                    <a:pt x="185083" y="866"/>
                    <a:pt x="200953" y="6"/>
                  </a:cubicBezTo>
                  <a:lnTo>
                    <a:pt x="203333" y="6"/>
                  </a:lnTo>
                  <a:cubicBezTo>
                    <a:pt x="226252" y="-364"/>
                    <a:pt x="245132" y="17874"/>
                    <a:pt x="245502" y="40740"/>
                  </a:cubicBezTo>
                  <a:cubicBezTo>
                    <a:pt x="245508" y="41155"/>
                    <a:pt x="245509" y="41569"/>
                    <a:pt x="245503" y="41984"/>
                  </a:cubicBezTo>
                  <a:lnTo>
                    <a:pt x="245503" y="725131"/>
                  </a:lnTo>
                  <a:cubicBezTo>
                    <a:pt x="245924" y="748521"/>
                    <a:pt x="227260" y="767823"/>
                    <a:pt x="203816" y="768244"/>
                  </a:cubicBezTo>
                  <a:cubicBezTo>
                    <a:pt x="203655" y="768246"/>
                    <a:pt x="203494" y="768248"/>
                    <a:pt x="203333" y="768250"/>
                  </a:cubicBezTo>
                  <a:cubicBezTo>
                    <a:pt x="179890" y="767682"/>
                    <a:pt x="161198" y="748527"/>
                    <a:pt x="161257" y="725131"/>
                  </a:cubicBezTo>
                  <a:lnTo>
                    <a:pt x="160971" y="88141"/>
                  </a:ln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5670728" y="1037486"/>
              <a:ext cx="561640" cy="778786"/>
            </a:xfrm>
            <a:custGeom>
              <a:avLst/>
              <a:gdLst>
                <a:gd name="T0" fmla="*/ 39981 w 561639"/>
                <a:gd name="T1" fmla="*/ 705181 h 778786"/>
                <a:gd name="T2" fmla="*/ 25127 w 561639"/>
                <a:gd name="T3" fmla="*/ 649499 h 778786"/>
                <a:gd name="T4" fmla="*/ 61590 w 561639"/>
                <a:gd name="T5" fmla="*/ 629202 h 778786"/>
                <a:gd name="T6" fmla="*/ 88530 w 561639"/>
                <a:gd name="T7" fmla="*/ 637845 h 778786"/>
                <a:gd name="T8" fmla="*/ 252738 w 561639"/>
                <a:gd name="T9" fmla="*/ 702522 h 778786"/>
                <a:gd name="T10" fmla="*/ 477494 w 561639"/>
                <a:gd name="T11" fmla="*/ 371728 h 778786"/>
                <a:gd name="T12" fmla="*/ 263590 w 561639"/>
                <a:gd name="T13" fmla="*/ 492345 h 778786"/>
                <a:gd name="T14" fmla="*/ 0 w 561639"/>
                <a:gd name="T15" fmla="*/ 258614 h 778786"/>
                <a:gd name="T16" fmla="*/ 0 w 561639"/>
                <a:gd name="T17" fmla="*/ 256430 h 778786"/>
                <a:gd name="T18" fmla="*/ 272252 w 561639"/>
                <a:gd name="T19" fmla="*/ 0 h 778786"/>
                <a:gd name="T20" fmla="*/ 471021 w 561639"/>
                <a:gd name="T21" fmla="*/ 77499 h 778786"/>
                <a:gd name="T22" fmla="*/ 564976 w 561639"/>
                <a:gd name="T23" fmla="*/ 369543 h 778786"/>
                <a:gd name="T24" fmla="*/ 564976 w 561639"/>
                <a:gd name="T25" fmla="*/ 371728 h 778786"/>
                <a:gd name="T26" fmla="*/ 250834 w 561639"/>
                <a:gd name="T27" fmla="*/ 780116 h 778786"/>
                <a:gd name="T28" fmla="*/ 39981 w 561639"/>
                <a:gd name="T29" fmla="*/ 705181 h 778786"/>
                <a:gd name="T30" fmla="*/ 461311 w 561639"/>
                <a:gd name="T31" fmla="*/ 249307 h 778786"/>
                <a:gd name="T32" fmla="*/ 461311 w 561639"/>
                <a:gd name="T33" fmla="*/ 247217 h 778786"/>
                <a:gd name="T34" fmla="*/ 269016 w 561639"/>
                <a:gd name="T35" fmla="*/ 76264 h 778786"/>
                <a:gd name="T36" fmla="*/ 87483 w 561639"/>
                <a:gd name="T37" fmla="*/ 252916 h 778786"/>
                <a:gd name="T38" fmla="*/ 87483 w 561639"/>
                <a:gd name="T39" fmla="*/ 255100 h 778786"/>
                <a:gd name="T40" fmla="*/ 273299 w 561639"/>
                <a:gd name="T41" fmla="*/ 419975 h 778786"/>
                <a:gd name="T42" fmla="*/ 461311 w 561639"/>
                <a:gd name="T43" fmla="*/ 249307 h 7787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61639" h="778786">
                  <a:moveTo>
                    <a:pt x="39981" y="705181"/>
                  </a:moveTo>
                  <a:cubicBezTo>
                    <a:pt x="20468" y="693898"/>
                    <a:pt x="13817" y="668968"/>
                    <a:pt x="25127" y="649499"/>
                  </a:cubicBezTo>
                  <a:cubicBezTo>
                    <a:pt x="32634" y="636577"/>
                    <a:pt x="46626" y="628789"/>
                    <a:pt x="61590" y="629202"/>
                  </a:cubicBezTo>
                  <a:cubicBezTo>
                    <a:pt x="71222" y="629401"/>
                    <a:pt x="80587" y="632405"/>
                    <a:pt x="88530" y="637845"/>
                  </a:cubicBezTo>
                  <a:cubicBezTo>
                    <a:pt x="141552" y="680963"/>
                    <a:pt x="193242" y="702522"/>
                    <a:pt x="252738" y="702522"/>
                  </a:cubicBezTo>
                  <a:cubicBezTo>
                    <a:pt x="388864" y="702522"/>
                    <a:pt x="480726" y="564620"/>
                    <a:pt x="477489" y="371728"/>
                  </a:cubicBezTo>
                  <a:cubicBezTo>
                    <a:pt x="436461" y="437450"/>
                    <a:pt x="368398" y="492345"/>
                    <a:pt x="263590" y="492345"/>
                  </a:cubicBezTo>
                  <a:cubicBezTo>
                    <a:pt x="108044" y="492345"/>
                    <a:pt x="0" y="394332"/>
                    <a:pt x="0" y="258614"/>
                  </a:cubicBezTo>
                  <a:lnTo>
                    <a:pt x="0" y="256430"/>
                  </a:lnTo>
                  <a:cubicBezTo>
                    <a:pt x="0" y="113114"/>
                    <a:pt x="111281" y="0"/>
                    <a:pt x="272252" y="0"/>
                  </a:cubicBezTo>
                  <a:cubicBezTo>
                    <a:pt x="358688" y="0"/>
                    <a:pt x="422372" y="29062"/>
                    <a:pt x="471016" y="77499"/>
                  </a:cubicBezTo>
                  <a:cubicBezTo>
                    <a:pt x="528132" y="134483"/>
                    <a:pt x="564971" y="218725"/>
                    <a:pt x="564971" y="369543"/>
                  </a:cubicBezTo>
                  <a:lnTo>
                    <a:pt x="564971" y="371728"/>
                  </a:lnTo>
                  <a:cubicBezTo>
                    <a:pt x="564971" y="610872"/>
                    <a:pt x="437508" y="780116"/>
                    <a:pt x="250834" y="780116"/>
                  </a:cubicBezTo>
                  <a:cubicBezTo>
                    <a:pt x="164208" y="780591"/>
                    <a:pt x="97192" y="748205"/>
                    <a:pt x="39981" y="705181"/>
                  </a:cubicBezTo>
                  <a:close/>
                  <a:moveTo>
                    <a:pt x="461306" y="249307"/>
                  </a:moveTo>
                  <a:lnTo>
                    <a:pt x="461306" y="247217"/>
                  </a:lnTo>
                  <a:cubicBezTo>
                    <a:pt x="461306" y="151293"/>
                    <a:pt x="382391" y="76264"/>
                    <a:pt x="269016" y="76264"/>
                  </a:cubicBezTo>
                  <a:cubicBezTo>
                    <a:pt x="155641" y="76264"/>
                    <a:pt x="87483" y="159176"/>
                    <a:pt x="87483" y="252916"/>
                  </a:cubicBezTo>
                  <a:lnTo>
                    <a:pt x="87483" y="255100"/>
                  </a:lnTo>
                  <a:cubicBezTo>
                    <a:pt x="87483" y="351024"/>
                    <a:pt x="163161" y="419975"/>
                    <a:pt x="273299" y="419975"/>
                  </a:cubicBezTo>
                  <a:cubicBezTo>
                    <a:pt x="388864" y="419595"/>
                    <a:pt x="461306" y="335543"/>
                    <a:pt x="461306" y="249307"/>
                  </a:cubicBez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1136077" y="1135547"/>
              <a:ext cx="171348" cy="161456"/>
            </a:xfrm>
            <a:custGeom>
              <a:avLst/>
              <a:gdLst>
                <a:gd name="T0" fmla="*/ 146345 w 171347"/>
                <a:gd name="T1" fmla="*/ 145837 h 161455"/>
                <a:gd name="T2" fmla="*/ 25179 w 171347"/>
                <a:gd name="T3" fmla="*/ 146008 h 161455"/>
                <a:gd name="T4" fmla="*/ 25008 w 171347"/>
                <a:gd name="T5" fmla="*/ 25121 h 161455"/>
                <a:gd name="T6" fmla="*/ 146174 w 171347"/>
                <a:gd name="T7" fmla="*/ 24951 h 161455"/>
                <a:gd name="T8" fmla="*/ 146345 w 171347"/>
                <a:gd name="T9" fmla="*/ 25121 h 161455"/>
                <a:gd name="T10" fmla="*/ 146345 w 171347"/>
                <a:gd name="T11" fmla="*/ 145837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146340" y="145832"/>
                  </a:move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-8326" y="112669"/>
                    <a:pt x="-8403" y="58548"/>
                    <a:pt x="25008" y="25121"/>
                  </a:cubicBez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46226" y="25007"/>
                    <a:pt x="146283" y="25064"/>
                    <a:pt x="146340" y="25121"/>
                  </a:cubicBezTo>
                  <a:cubicBezTo>
                    <a:pt x="179684" y="58482"/>
                    <a:pt x="179684" y="112471"/>
                    <a:pt x="146340" y="145832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1619999" y="1617824"/>
              <a:ext cx="171348" cy="170953"/>
            </a:xfrm>
            <a:custGeom>
              <a:avLst/>
              <a:gdLst>
                <a:gd name="T0" fmla="*/ 24913 w 171347"/>
                <a:gd name="T1" fmla="*/ 25216 h 170953"/>
                <a:gd name="T2" fmla="*/ 146079 w 171347"/>
                <a:gd name="T3" fmla="*/ 24856 h 170953"/>
                <a:gd name="T4" fmla="*/ 146439 w 171347"/>
                <a:gd name="T5" fmla="*/ 145738 h 170953"/>
                <a:gd name="T6" fmla="*/ 25274 w 171347"/>
                <a:gd name="T7" fmla="*/ 146097 h 170953"/>
                <a:gd name="T8" fmla="*/ 24913 w 171347"/>
                <a:gd name="T9" fmla="*/ 145738 h 170953"/>
                <a:gd name="T10" fmla="*/ 24913 w 171347"/>
                <a:gd name="T11" fmla="*/ 25216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2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619905" y="1135547"/>
              <a:ext cx="171348" cy="161456"/>
            </a:xfrm>
            <a:custGeom>
              <a:avLst/>
              <a:gdLst>
                <a:gd name="T0" fmla="*/ 25008 w 171347"/>
                <a:gd name="T1" fmla="*/ 25121 h 161455"/>
                <a:gd name="T2" fmla="*/ 146174 w 171347"/>
                <a:gd name="T3" fmla="*/ 24951 h 161455"/>
                <a:gd name="T4" fmla="*/ 146345 w 171347"/>
                <a:gd name="T5" fmla="*/ 145837 h 161455"/>
                <a:gd name="T6" fmla="*/ 25179 w 171347"/>
                <a:gd name="T7" fmla="*/ 146008 h 161455"/>
                <a:gd name="T8" fmla="*/ 25008 w 171347"/>
                <a:gd name="T9" fmla="*/ 145837 h 161455"/>
                <a:gd name="T10" fmla="*/ 25008 w 171347"/>
                <a:gd name="T11" fmla="*/ 25121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25008" y="25121"/>
                  </a:move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79674" y="58284"/>
                    <a:pt x="179750" y="112405"/>
                    <a:pt x="146340" y="145832"/>
                  </a:cubicBez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25122" y="145946"/>
                    <a:pt x="25065" y="145889"/>
                    <a:pt x="25008" y="145832"/>
                  </a:cubicBezTo>
                  <a:cubicBezTo>
                    <a:pt x="-8336" y="112471"/>
                    <a:pt x="-8336" y="58482"/>
                    <a:pt x="25008" y="25121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1136608" y="1617824"/>
              <a:ext cx="171348" cy="170953"/>
            </a:xfrm>
            <a:custGeom>
              <a:avLst/>
              <a:gdLst>
                <a:gd name="T0" fmla="*/ 24913 w 171347"/>
                <a:gd name="T1" fmla="*/ 25216 h 170953"/>
                <a:gd name="T2" fmla="*/ 146079 w 171347"/>
                <a:gd name="T3" fmla="*/ 24856 h 170953"/>
                <a:gd name="T4" fmla="*/ 146439 w 171347"/>
                <a:gd name="T5" fmla="*/ 145738 h 170953"/>
                <a:gd name="T6" fmla="*/ 25274 w 171347"/>
                <a:gd name="T7" fmla="*/ 146097 h 170953"/>
                <a:gd name="T8" fmla="*/ 24913 w 171347"/>
                <a:gd name="T9" fmla="*/ 145738 h 170953"/>
                <a:gd name="T10" fmla="*/ 24913 w 171347"/>
                <a:gd name="T11" fmla="*/ 25216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3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1298695" y="1298095"/>
              <a:ext cx="323657" cy="322911"/>
            </a:xfrm>
            <a:custGeom>
              <a:avLst/>
              <a:gdLst>
                <a:gd name="T0" fmla="*/ 285394 w 323656"/>
                <a:gd name="T1" fmla="*/ 241899 h 322911"/>
                <a:gd name="T2" fmla="*/ 280063 w 323656"/>
                <a:gd name="T3" fmla="*/ 241899 h 322911"/>
                <a:gd name="T4" fmla="*/ 235703 w 323656"/>
                <a:gd name="T5" fmla="*/ 222904 h 322911"/>
                <a:gd name="T6" fmla="*/ 230658 w 323656"/>
                <a:gd name="T7" fmla="*/ 217775 h 322911"/>
                <a:gd name="T8" fmla="*/ 230658 w 323656"/>
                <a:gd name="T9" fmla="*/ 108365 h 322911"/>
                <a:gd name="T10" fmla="*/ 236179 w 323656"/>
                <a:gd name="T11" fmla="*/ 102857 h 322911"/>
                <a:gd name="T12" fmla="*/ 279873 w 323656"/>
                <a:gd name="T13" fmla="*/ 85097 h 322911"/>
                <a:gd name="T14" fmla="*/ 280444 w 323656"/>
                <a:gd name="T15" fmla="*/ 85097 h 322911"/>
                <a:gd name="T16" fmla="*/ 286156 w 323656"/>
                <a:gd name="T17" fmla="*/ 85097 h 322911"/>
                <a:gd name="T18" fmla="*/ 328802 w 323656"/>
                <a:gd name="T19" fmla="*/ 42548 h 322911"/>
                <a:gd name="T20" fmla="*/ 286156 w 323656"/>
                <a:gd name="T21" fmla="*/ 0 h 322911"/>
                <a:gd name="T22" fmla="*/ 243509 w 323656"/>
                <a:gd name="T23" fmla="*/ 42548 h 322911"/>
                <a:gd name="T24" fmla="*/ 243509 w 323656"/>
                <a:gd name="T25" fmla="*/ 47772 h 322911"/>
                <a:gd name="T26" fmla="*/ 243509 w 323656"/>
                <a:gd name="T27" fmla="*/ 47772 h 322911"/>
                <a:gd name="T28" fmla="*/ 224471 w 323656"/>
                <a:gd name="T29" fmla="*/ 92125 h 322911"/>
                <a:gd name="T30" fmla="*/ 219330 w 323656"/>
                <a:gd name="T31" fmla="*/ 97348 h 322911"/>
                <a:gd name="T32" fmla="*/ 109187 w 323656"/>
                <a:gd name="T33" fmla="*/ 98013 h 322911"/>
                <a:gd name="T34" fmla="*/ 103475 w 323656"/>
                <a:gd name="T35" fmla="*/ 92410 h 322911"/>
                <a:gd name="T36" fmla="*/ 85674 w 323656"/>
                <a:gd name="T37" fmla="*/ 48817 h 322911"/>
                <a:gd name="T38" fmla="*/ 85674 w 323656"/>
                <a:gd name="T39" fmla="*/ 48152 h 322911"/>
                <a:gd name="T40" fmla="*/ 85674 w 323656"/>
                <a:gd name="T41" fmla="*/ 42548 h 322911"/>
                <a:gd name="T42" fmla="*/ 43027 w 323656"/>
                <a:gd name="T43" fmla="*/ 0 h 322911"/>
                <a:gd name="T44" fmla="*/ 381 w 323656"/>
                <a:gd name="T45" fmla="*/ 42549 h 322911"/>
                <a:gd name="T46" fmla="*/ 43027 w 323656"/>
                <a:gd name="T47" fmla="*/ 85097 h 322911"/>
                <a:gd name="T48" fmla="*/ 43123 w 323656"/>
                <a:gd name="T49" fmla="*/ 85097 h 322911"/>
                <a:gd name="T50" fmla="*/ 48263 w 323656"/>
                <a:gd name="T51" fmla="*/ 85097 h 322911"/>
                <a:gd name="T52" fmla="*/ 48263 w 323656"/>
                <a:gd name="T53" fmla="*/ 85097 h 322911"/>
                <a:gd name="T54" fmla="*/ 92718 w 323656"/>
                <a:gd name="T55" fmla="*/ 104091 h 322911"/>
                <a:gd name="T56" fmla="*/ 98144 w 323656"/>
                <a:gd name="T57" fmla="*/ 109600 h 322911"/>
                <a:gd name="T58" fmla="*/ 98144 w 323656"/>
                <a:gd name="T59" fmla="*/ 218250 h 322911"/>
                <a:gd name="T60" fmla="*/ 92242 w 323656"/>
                <a:gd name="T61" fmla="*/ 224233 h 322911"/>
                <a:gd name="T62" fmla="*/ 48453 w 323656"/>
                <a:gd name="T63" fmla="*/ 241994 h 322911"/>
                <a:gd name="T64" fmla="*/ 48453 w 323656"/>
                <a:gd name="T65" fmla="*/ 241994 h 322911"/>
                <a:gd name="T66" fmla="*/ 42647 w 323656"/>
                <a:gd name="T67" fmla="*/ 241994 h 322911"/>
                <a:gd name="T68" fmla="*/ 0 w 323656"/>
                <a:gd name="T69" fmla="*/ 284542 h 322911"/>
                <a:gd name="T70" fmla="*/ 42647 w 323656"/>
                <a:gd name="T71" fmla="*/ 327090 h 322911"/>
                <a:gd name="T72" fmla="*/ 85293 w 323656"/>
                <a:gd name="T73" fmla="*/ 284542 h 322911"/>
                <a:gd name="T74" fmla="*/ 85293 w 323656"/>
                <a:gd name="T75" fmla="*/ 279413 h 322911"/>
                <a:gd name="T76" fmla="*/ 85293 w 323656"/>
                <a:gd name="T77" fmla="*/ 279413 h 322911"/>
                <a:gd name="T78" fmla="*/ 104332 w 323656"/>
                <a:gd name="T79" fmla="*/ 234491 h 322911"/>
                <a:gd name="T80" fmla="*/ 110043 w 323656"/>
                <a:gd name="T81" fmla="*/ 228887 h 322911"/>
                <a:gd name="T82" fmla="*/ 219997 w 323656"/>
                <a:gd name="T83" fmla="*/ 228887 h 322911"/>
                <a:gd name="T84" fmla="*/ 225327 w 323656"/>
                <a:gd name="T85" fmla="*/ 234206 h 322911"/>
                <a:gd name="T86" fmla="*/ 243224 w 323656"/>
                <a:gd name="T87" fmla="*/ 277799 h 322911"/>
                <a:gd name="T88" fmla="*/ 243224 w 323656"/>
                <a:gd name="T89" fmla="*/ 278463 h 322911"/>
                <a:gd name="T90" fmla="*/ 243224 w 323656"/>
                <a:gd name="T91" fmla="*/ 284067 h 322911"/>
                <a:gd name="T92" fmla="*/ 285870 w 323656"/>
                <a:gd name="T93" fmla="*/ 326615 h 322911"/>
                <a:gd name="T94" fmla="*/ 328517 w 323656"/>
                <a:gd name="T95" fmla="*/ 284067 h 322911"/>
                <a:gd name="T96" fmla="*/ 285870 w 323656"/>
                <a:gd name="T97" fmla="*/ 241519 h 3229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23656" h="322911">
                  <a:moveTo>
                    <a:pt x="285389" y="241899"/>
                  </a:moveTo>
                  <a:cubicBezTo>
                    <a:pt x="283614" y="241804"/>
                    <a:pt x="281834" y="241804"/>
                    <a:pt x="280058" y="241899"/>
                  </a:cubicBezTo>
                  <a:cubicBezTo>
                    <a:pt x="263288" y="241897"/>
                    <a:pt x="247253" y="235031"/>
                    <a:pt x="235698" y="222904"/>
                  </a:cubicBezTo>
                  <a:lnTo>
                    <a:pt x="230653" y="217775"/>
                  </a:lnTo>
                  <a:cubicBezTo>
                    <a:pt x="257112" y="186082"/>
                    <a:pt x="257112" y="140058"/>
                    <a:pt x="230653" y="108365"/>
                  </a:cubicBezTo>
                  <a:lnTo>
                    <a:pt x="236174" y="102857"/>
                  </a:lnTo>
                  <a:cubicBezTo>
                    <a:pt x="243123" y="96114"/>
                    <a:pt x="262067" y="82247"/>
                    <a:pt x="279868" y="85097"/>
                  </a:cubicBezTo>
                  <a:lnTo>
                    <a:pt x="280439" y="85097"/>
                  </a:lnTo>
                  <a:cubicBezTo>
                    <a:pt x="282340" y="85239"/>
                    <a:pt x="284250" y="85239"/>
                    <a:pt x="286151" y="85097"/>
                  </a:cubicBezTo>
                  <a:cubicBezTo>
                    <a:pt x="309704" y="85097"/>
                    <a:pt x="328797" y="66047"/>
                    <a:pt x="328797" y="42548"/>
                  </a:cubicBezTo>
                  <a:cubicBezTo>
                    <a:pt x="328797" y="19050"/>
                    <a:pt x="309704" y="0"/>
                    <a:pt x="286151" y="0"/>
                  </a:cubicBezTo>
                  <a:cubicBezTo>
                    <a:pt x="262598" y="0"/>
                    <a:pt x="243504" y="19050"/>
                    <a:pt x="243504" y="42548"/>
                  </a:cubicBezTo>
                  <a:cubicBezTo>
                    <a:pt x="243413" y="44288"/>
                    <a:pt x="243413" y="46032"/>
                    <a:pt x="243504" y="47772"/>
                  </a:cubicBezTo>
                  <a:cubicBezTo>
                    <a:pt x="243473" y="64525"/>
                    <a:pt x="236598" y="80542"/>
                    <a:pt x="224466" y="92125"/>
                  </a:cubicBezTo>
                  <a:cubicBezTo>
                    <a:pt x="224466" y="92125"/>
                    <a:pt x="222276" y="94214"/>
                    <a:pt x="219325" y="97348"/>
                  </a:cubicBezTo>
                  <a:cubicBezTo>
                    <a:pt x="187314" y="70877"/>
                    <a:pt x="140874" y="71158"/>
                    <a:pt x="109187" y="98013"/>
                  </a:cubicBezTo>
                  <a:lnTo>
                    <a:pt x="103475" y="92410"/>
                  </a:lnTo>
                  <a:cubicBezTo>
                    <a:pt x="96716" y="85477"/>
                    <a:pt x="82818" y="66577"/>
                    <a:pt x="85674" y="48817"/>
                  </a:cubicBezTo>
                  <a:lnTo>
                    <a:pt x="85674" y="48152"/>
                  </a:lnTo>
                  <a:cubicBezTo>
                    <a:pt x="85816" y="46287"/>
                    <a:pt x="85816" y="44413"/>
                    <a:pt x="85674" y="42548"/>
                  </a:cubicBezTo>
                  <a:cubicBezTo>
                    <a:pt x="85674" y="19050"/>
                    <a:pt x="66580" y="0"/>
                    <a:pt x="43027" y="0"/>
                  </a:cubicBezTo>
                  <a:cubicBezTo>
                    <a:pt x="19474" y="0"/>
                    <a:pt x="381" y="19050"/>
                    <a:pt x="381" y="42549"/>
                  </a:cubicBezTo>
                  <a:cubicBezTo>
                    <a:pt x="381" y="66047"/>
                    <a:pt x="19474" y="85097"/>
                    <a:pt x="43027" y="85097"/>
                  </a:cubicBezTo>
                  <a:cubicBezTo>
                    <a:pt x="43059" y="85097"/>
                    <a:pt x="43091" y="85097"/>
                    <a:pt x="43123" y="85097"/>
                  </a:cubicBezTo>
                  <a:cubicBezTo>
                    <a:pt x="44833" y="85245"/>
                    <a:pt x="46553" y="85245"/>
                    <a:pt x="48263" y="85097"/>
                  </a:cubicBezTo>
                  <a:cubicBezTo>
                    <a:pt x="65048" y="85160"/>
                    <a:pt x="81090" y="92014"/>
                    <a:pt x="92718" y="104091"/>
                  </a:cubicBezTo>
                  <a:cubicBezTo>
                    <a:pt x="92718" y="104091"/>
                    <a:pt x="94908" y="106466"/>
                    <a:pt x="98144" y="109600"/>
                  </a:cubicBezTo>
                  <a:cubicBezTo>
                    <a:pt x="72106" y="141158"/>
                    <a:pt x="72106" y="186692"/>
                    <a:pt x="98144" y="218250"/>
                  </a:cubicBezTo>
                  <a:lnTo>
                    <a:pt x="92242" y="224233"/>
                  </a:lnTo>
                  <a:cubicBezTo>
                    <a:pt x="85198" y="230882"/>
                    <a:pt x="66255" y="244748"/>
                    <a:pt x="48453" y="241994"/>
                  </a:cubicBezTo>
                  <a:cubicBezTo>
                    <a:pt x="46519" y="241895"/>
                    <a:pt x="44581" y="241895"/>
                    <a:pt x="42647" y="241994"/>
                  </a:cubicBezTo>
                  <a:cubicBezTo>
                    <a:pt x="19094" y="241994"/>
                    <a:pt x="0" y="261043"/>
                    <a:pt x="0" y="284542"/>
                  </a:cubicBezTo>
                  <a:cubicBezTo>
                    <a:pt x="0" y="308041"/>
                    <a:pt x="19094" y="327090"/>
                    <a:pt x="42647" y="327090"/>
                  </a:cubicBezTo>
                  <a:cubicBezTo>
                    <a:pt x="66200" y="327090"/>
                    <a:pt x="85293" y="308041"/>
                    <a:pt x="85293" y="284542"/>
                  </a:cubicBezTo>
                  <a:cubicBezTo>
                    <a:pt x="85391" y="282834"/>
                    <a:pt x="85391" y="281121"/>
                    <a:pt x="85293" y="279413"/>
                  </a:cubicBezTo>
                  <a:cubicBezTo>
                    <a:pt x="85133" y="262455"/>
                    <a:pt x="92027" y="246190"/>
                    <a:pt x="104332" y="234491"/>
                  </a:cubicBezTo>
                  <a:lnTo>
                    <a:pt x="110043" y="228887"/>
                  </a:lnTo>
                  <a:cubicBezTo>
                    <a:pt x="141860" y="255444"/>
                    <a:pt x="188175" y="255444"/>
                    <a:pt x="219992" y="228887"/>
                  </a:cubicBezTo>
                  <a:lnTo>
                    <a:pt x="225322" y="234206"/>
                  </a:lnTo>
                  <a:cubicBezTo>
                    <a:pt x="232081" y="241139"/>
                    <a:pt x="245979" y="260039"/>
                    <a:pt x="243219" y="277799"/>
                  </a:cubicBezTo>
                  <a:cubicBezTo>
                    <a:pt x="243219" y="277799"/>
                    <a:pt x="243219" y="278274"/>
                    <a:pt x="243219" y="278463"/>
                  </a:cubicBezTo>
                  <a:cubicBezTo>
                    <a:pt x="243074" y="280329"/>
                    <a:pt x="243074" y="282202"/>
                    <a:pt x="243219" y="284067"/>
                  </a:cubicBezTo>
                  <a:cubicBezTo>
                    <a:pt x="243219" y="307566"/>
                    <a:pt x="262312" y="326615"/>
                    <a:pt x="285865" y="326615"/>
                  </a:cubicBezTo>
                  <a:cubicBezTo>
                    <a:pt x="309418" y="326615"/>
                    <a:pt x="328512" y="307566"/>
                    <a:pt x="328512" y="284067"/>
                  </a:cubicBezTo>
                  <a:cubicBezTo>
                    <a:pt x="328512" y="260568"/>
                    <a:pt x="309418" y="241519"/>
                    <a:pt x="285865" y="241519"/>
                  </a:cubicBezTo>
                  <a:lnTo>
                    <a:pt x="285389" y="241899"/>
                  </a:ln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915545" y="918116"/>
              <a:ext cx="1094722" cy="1092200"/>
            </a:xfrm>
            <a:custGeom>
              <a:avLst/>
              <a:gdLst>
                <a:gd name="T0" fmla="*/ 1071307 w 1094721"/>
                <a:gd name="T1" fmla="*/ 483785 h 1092200"/>
                <a:gd name="T2" fmla="*/ 950411 w 1094721"/>
                <a:gd name="T3" fmla="*/ 483785 h 1092200"/>
                <a:gd name="T4" fmla="*/ 931373 w 1094721"/>
                <a:gd name="T5" fmla="*/ 513132 h 1092200"/>
                <a:gd name="T6" fmla="*/ 884823 w 1094721"/>
                <a:gd name="T7" fmla="*/ 533836 h 1092200"/>
                <a:gd name="T8" fmla="*/ 883395 w 1094721"/>
                <a:gd name="T9" fmla="*/ 533836 h 1092200"/>
                <a:gd name="T10" fmla="*/ 865404 w 1094721"/>
                <a:gd name="T11" fmla="*/ 498886 h 1092200"/>
                <a:gd name="T12" fmla="*/ 774802 w 1094721"/>
                <a:gd name="T13" fmla="*/ 498908 h 1092200"/>
                <a:gd name="T14" fmla="*/ 774824 w 1094721"/>
                <a:gd name="T15" fmla="*/ 589301 h 1092200"/>
                <a:gd name="T16" fmla="*/ 865404 w 1094721"/>
                <a:gd name="T17" fmla="*/ 589301 h 1092200"/>
                <a:gd name="T18" fmla="*/ 883490 w 1094721"/>
                <a:gd name="T19" fmla="*/ 552926 h 1092200"/>
                <a:gd name="T20" fmla="*/ 885299 w 1094721"/>
                <a:gd name="T21" fmla="*/ 552926 h 1092200"/>
                <a:gd name="T22" fmla="*/ 930706 w 1094721"/>
                <a:gd name="T23" fmla="*/ 573440 h 1092200"/>
                <a:gd name="T24" fmla="*/ 1040015 w 1094721"/>
                <a:gd name="T25" fmla="*/ 625584 h 1092200"/>
                <a:gd name="T26" fmla="*/ 1092280 w 1094721"/>
                <a:gd name="T27" fmla="*/ 516527 h 1092200"/>
                <a:gd name="T28" fmla="*/ 1071402 w 1094721"/>
                <a:gd name="T29" fmla="*/ 483880 h 1092200"/>
                <a:gd name="T30" fmla="*/ 487672 w 1094721"/>
                <a:gd name="T31" fmla="*/ 21167 h 1092200"/>
                <a:gd name="T32" fmla="*/ 488113 w 1094721"/>
                <a:gd name="T33" fmla="*/ 142048 h 1092200"/>
                <a:gd name="T34" fmla="*/ 518705 w 1094721"/>
                <a:gd name="T35" fmla="*/ 161538 h 1092200"/>
                <a:gd name="T36" fmla="*/ 538696 w 1094721"/>
                <a:gd name="T37" fmla="*/ 207411 h 1092200"/>
                <a:gd name="T38" fmla="*/ 538696 w 1094721"/>
                <a:gd name="T39" fmla="*/ 209595 h 1092200"/>
                <a:gd name="T40" fmla="*/ 502903 w 1094721"/>
                <a:gd name="T41" fmla="*/ 227545 h 1092200"/>
                <a:gd name="T42" fmla="*/ 502925 w 1094721"/>
                <a:gd name="T43" fmla="*/ 317938 h 1092200"/>
                <a:gd name="T44" fmla="*/ 593532 w 1094721"/>
                <a:gd name="T45" fmla="*/ 317916 h 1092200"/>
                <a:gd name="T46" fmla="*/ 593532 w 1094721"/>
                <a:gd name="T47" fmla="*/ 227545 h 1092200"/>
                <a:gd name="T48" fmla="*/ 557834 w 1094721"/>
                <a:gd name="T49" fmla="*/ 209595 h 1092200"/>
                <a:gd name="T50" fmla="*/ 557834 w 1094721"/>
                <a:gd name="T51" fmla="*/ 207031 h 1092200"/>
                <a:gd name="T52" fmla="*/ 581157 w 1094721"/>
                <a:gd name="T53" fmla="*/ 160304 h 1092200"/>
                <a:gd name="T54" fmla="*/ 586202 w 1094721"/>
                <a:gd name="T55" fmla="*/ 157739 h 1092200"/>
                <a:gd name="T56" fmla="*/ 608668 w 1094721"/>
                <a:gd name="T57" fmla="*/ 141784 h 1092200"/>
                <a:gd name="T58" fmla="*/ 600647 w 1094721"/>
                <a:gd name="T59" fmla="*/ 21167 h 1092200"/>
                <a:gd name="T60" fmla="*/ 487767 w 1094721"/>
                <a:gd name="T61" fmla="*/ 21167 h 1092200"/>
                <a:gd name="T62" fmla="*/ 577444 w 1094721"/>
                <a:gd name="T63" fmla="*/ 926838 h 1092200"/>
                <a:gd name="T64" fmla="*/ 557549 w 1094721"/>
                <a:gd name="T65" fmla="*/ 880776 h 1092200"/>
                <a:gd name="T66" fmla="*/ 557549 w 1094721"/>
                <a:gd name="T67" fmla="*/ 878686 h 1092200"/>
                <a:gd name="T68" fmla="*/ 593437 w 1094721"/>
                <a:gd name="T69" fmla="*/ 860736 h 1092200"/>
                <a:gd name="T70" fmla="*/ 593549 w 1094721"/>
                <a:gd name="T71" fmla="*/ 770209 h 1092200"/>
                <a:gd name="T72" fmla="*/ 502808 w 1094721"/>
                <a:gd name="T73" fmla="*/ 770097 h 1092200"/>
                <a:gd name="T74" fmla="*/ 502695 w 1094721"/>
                <a:gd name="T75" fmla="*/ 860624 h 1092200"/>
                <a:gd name="T76" fmla="*/ 502808 w 1094721"/>
                <a:gd name="T77" fmla="*/ 860736 h 1092200"/>
                <a:gd name="T78" fmla="*/ 538410 w 1094721"/>
                <a:gd name="T79" fmla="*/ 878686 h 1092200"/>
                <a:gd name="T80" fmla="*/ 538410 w 1094721"/>
                <a:gd name="T81" fmla="*/ 881251 h 1092200"/>
                <a:gd name="T82" fmla="*/ 515183 w 1094721"/>
                <a:gd name="T83" fmla="*/ 927883 h 1092200"/>
                <a:gd name="T84" fmla="*/ 510042 w 1094721"/>
                <a:gd name="T85" fmla="*/ 930447 h 1092200"/>
                <a:gd name="T86" fmla="*/ 487672 w 1094721"/>
                <a:gd name="T87" fmla="*/ 946878 h 1092200"/>
                <a:gd name="T88" fmla="*/ 487407 w 1094721"/>
                <a:gd name="T89" fmla="*/ 1067759 h 1092200"/>
                <a:gd name="T90" fmla="*/ 608572 w 1094721"/>
                <a:gd name="T91" fmla="*/ 1068024 h 1092200"/>
                <a:gd name="T92" fmla="*/ 608838 w 1094721"/>
                <a:gd name="T93" fmla="*/ 947142 h 1092200"/>
                <a:gd name="T94" fmla="*/ 608572 w 1094721"/>
                <a:gd name="T95" fmla="*/ 946878 h 1092200"/>
                <a:gd name="T96" fmla="*/ 577444 w 1094721"/>
                <a:gd name="T97" fmla="*/ 926838 h 1092200"/>
                <a:gd name="T98" fmla="*/ 229794 w 1094721"/>
                <a:gd name="T99" fmla="*/ 498791 h 1092200"/>
                <a:gd name="T100" fmla="*/ 211707 w 1094721"/>
                <a:gd name="T101" fmla="*/ 535261 h 1092200"/>
                <a:gd name="T102" fmla="*/ 209993 w 1094721"/>
                <a:gd name="T103" fmla="*/ 535261 h 1092200"/>
                <a:gd name="T104" fmla="*/ 164586 w 1094721"/>
                <a:gd name="T105" fmla="*/ 514746 h 1092200"/>
                <a:gd name="T106" fmla="*/ 55510 w 1094721"/>
                <a:gd name="T107" fmla="*/ 464636 h 1092200"/>
                <a:gd name="T108" fmla="*/ 5285 w 1094721"/>
                <a:gd name="T109" fmla="*/ 573461 h 1092200"/>
                <a:gd name="T110" fmla="*/ 114361 w 1094721"/>
                <a:gd name="T111" fmla="*/ 623571 h 1092200"/>
                <a:gd name="T112" fmla="*/ 164015 w 1094721"/>
                <a:gd name="T113" fmla="*/ 574960 h 1092200"/>
                <a:gd name="T114" fmla="*/ 210469 w 1094721"/>
                <a:gd name="T115" fmla="*/ 554255 h 1092200"/>
                <a:gd name="T116" fmla="*/ 211897 w 1094721"/>
                <a:gd name="T117" fmla="*/ 554255 h 1092200"/>
                <a:gd name="T118" fmla="*/ 229794 w 1094721"/>
                <a:gd name="T119" fmla="*/ 589206 h 1092200"/>
                <a:gd name="T120" fmla="*/ 320395 w 1094721"/>
                <a:gd name="T121" fmla="*/ 589184 h 1092200"/>
                <a:gd name="T122" fmla="*/ 320373 w 1094721"/>
                <a:gd name="T123" fmla="*/ 498791 h 1092200"/>
                <a:gd name="T124" fmla="*/ 229794 w 1094721"/>
                <a:gd name="T125" fmla="*/ 498791 h 10922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4721" h="1092200">
                  <a:moveTo>
                    <a:pt x="1071302" y="483785"/>
                  </a:moveTo>
                  <a:cubicBezTo>
                    <a:pt x="1037874" y="450580"/>
                    <a:pt x="983833" y="450580"/>
                    <a:pt x="950406" y="483785"/>
                  </a:cubicBezTo>
                  <a:cubicBezTo>
                    <a:pt x="942030" y="492097"/>
                    <a:pt x="935538" y="502104"/>
                    <a:pt x="931368" y="513132"/>
                  </a:cubicBezTo>
                  <a:cubicBezTo>
                    <a:pt x="921087" y="532126"/>
                    <a:pt x="894242" y="533931"/>
                    <a:pt x="884818" y="533836"/>
                  </a:cubicBezTo>
                  <a:lnTo>
                    <a:pt x="883390" y="533836"/>
                  </a:lnTo>
                  <a:cubicBezTo>
                    <a:pt x="881171" y="520606"/>
                    <a:pt x="874883" y="508392"/>
                    <a:pt x="865399" y="498886"/>
                  </a:cubicBezTo>
                  <a:cubicBezTo>
                    <a:pt x="840374" y="473930"/>
                    <a:pt x="799810" y="473940"/>
                    <a:pt x="774797" y="498908"/>
                  </a:cubicBezTo>
                  <a:cubicBezTo>
                    <a:pt x="749784" y="523875"/>
                    <a:pt x="749794" y="564346"/>
                    <a:pt x="774819" y="589301"/>
                  </a:cubicBezTo>
                  <a:cubicBezTo>
                    <a:pt x="799836" y="614247"/>
                    <a:pt x="840382" y="614247"/>
                    <a:pt x="865399" y="589301"/>
                  </a:cubicBezTo>
                  <a:cubicBezTo>
                    <a:pt x="875288" y="579501"/>
                    <a:pt x="881648" y="566711"/>
                    <a:pt x="883485" y="552926"/>
                  </a:cubicBezTo>
                  <a:lnTo>
                    <a:pt x="885294" y="552926"/>
                  </a:lnTo>
                  <a:cubicBezTo>
                    <a:pt x="894813" y="552926"/>
                    <a:pt x="921658" y="555300"/>
                    <a:pt x="930701" y="573440"/>
                  </a:cubicBezTo>
                  <a:cubicBezTo>
                    <a:pt x="946454" y="617955"/>
                    <a:pt x="995393" y="641300"/>
                    <a:pt x="1040010" y="625584"/>
                  </a:cubicBezTo>
                  <a:cubicBezTo>
                    <a:pt x="1084628" y="609868"/>
                    <a:pt x="1108027" y="561042"/>
                    <a:pt x="1092275" y="516527"/>
                  </a:cubicBezTo>
                  <a:cubicBezTo>
                    <a:pt x="1087911" y="504194"/>
                    <a:pt x="1080768" y="493025"/>
                    <a:pt x="1071397" y="483880"/>
                  </a:cubicBezTo>
                  <a:lnTo>
                    <a:pt x="1071302" y="483785"/>
                  </a:lnTo>
                  <a:close/>
                  <a:moveTo>
                    <a:pt x="487672" y="21167"/>
                  </a:moveTo>
                  <a:cubicBezTo>
                    <a:pt x="454336" y="54669"/>
                    <a:pt x="454534" y="108789"/>
                    <a:pt x="488113" y="142048"/>
                  </a:cubicBezTo>
                  <a:cubicBezTo>
                    <a:pt x="496798" y="150650"/>
                    <a:pt x="507230" y="157296"/>
                    <a:pt x="518705" y="161538"/>
                  </a:cubicBezTo>
                  <a:cubicBezTo>
                    <a:pt x="537744" y="171985"/>
                    <a:pt x="538791" y="198198"/>
                    <a:pt x="538696" y="207411"/>
                  </a:cubicBezTo>
                  <a:cubicBezTo>
                    <a:pt x="538696" y="207980"/>
                    <a:pt x="538696" y="208740"/>
                    <a:pt x="538696" y="209595"/>
                  </a:cubicBezTo>
                  <a:cubicBezTo>
                    <a:pt x="525130" y="211548"/>
                    <a:pt x="512568" y="217848"/>
                    <a:pt x="502903" y="227545"/>
                  </a:cubicBezTo>
                  <a:cubicBezTo>
                    <a:pt x="477890" y="252513"/>
                    <a:pt x="477900" y="292983"/>
                    <a:pt x="502925" y="317938"/>
                  </a:cubicBezTo>
                  <a:cubicBezTo>
                    <a:pt x="527950" y="342893"/>
                    <a:pt x="568514" y="342883"/>
                    <a:pt x="593527" y="317916"/>
                  </a:cubicBezTo>
                  <a:cubicBezTo>
                    <a:pt x="618531" y="292957"/>
                    <a:pt x="618531" y="252504"/>
                    <a:pt x="593527" y="227545"/>
                  </a:cubicBezTo>
                  <a:cubicBezTo>
                    <a:pt x="583883" y="217872"/>
                    <a:pt x="571359" y="211575"/>
                    <a:pt x="557829" y="209595"/>
                  </a:cubicBezTo>
                  <a:lnTo>
                    <a:pt x="557829" y="207031"/>
                  </a:lnTo>
                  <a:cubicBezTo>
                    <a:pt x="557829" y="196584"/>
                    <a:pt x="560400" y="167901"/>
                    <a:pt x="581152" y="160304"/>
                  </a:cubicBezTo>
                  <a:cubicBezTo>
                    <a:pt x="582959" y="159721"/>
                    <a:pt x="584662" y="158856"/>
                    <a:pt x="586197" y="157739"/>
                  </a:cubicBezTo>
                  <a:cubicBezTo>
                    <a:pt x="594531" y="153719"/>
                    <a:pt x="602126" y="148324"/>
                    <a:pt x="608663" y="141784"/>
                  </a:cubicBezTo>
                  <a:cubicBezTo>
                    <a:pt x="639832" y="106266"/>
                    <a:pt x="636241" y="52264"/>
                    <a:pt x="600642" y="21167"/>
                  </a:cubicBezTo>
                  <a:cubicBezTo>
                    <a:pt x="568334" y="-7056"/>
                    <a:pt x="520075" y="-7056"/>
                    <a:pt x="487767" y="21167"/>
                  </a:cubicBezTo>
                  <a:lnTo>
                    <a:pt x="487672" y="21167"/>
                  </a:lnTo>
                  <a:close/>
                  <a:moveTo>
                    <a:pt x="577439" y="926838"/>
                  </a:moveTo>
                  <a:cubicBezTo>
                    <a:pt x="558401" y="916296"/>
                    <a:pt x="557449" y="890083"/>
                    <a:pt x="557544" y="880776"/>
                  </a:cubicBezTo>
                  <a:lnTo>
                    <a:pt x="557544" y="878686"/>
                  </a:lnTo>
                  <a:cubicBezTo>
                    <a:pt x="571137" y="876733"/>
                    <a:pt x="583730" y="870434"/>
                    <a:pt x="593432" y="860736"/>
                  </a:cubicBezTo>
                  <a:cubicBezTo>
                    <a:pt x="618519" y="835769"/>
                    <a:pt x="618569" y="795238"/>
                    <a:pt x="593544" y="770209"/>
                  </a:cubicBezTo>
                  <a:cubicBezTo>
                    <a:pt x="568519" y="745180"/>
                    <a:pt x="527895" y="745130"/>
                    <a:pt x="502808" y="770097"/>
                  </a:cubicBezTo>
                  <a:cubicBezTo>
                    <a:pt x="477721" y="795064"/>
                    <a:pt x="477670" y="835595"/>
                    <a:pt x="502695" y="860624"/>
                  </a:cubicBezTo>
                  <a:cubicBezTo>
                    <a:pt x="502733" y="860662"/>
                    <a:pt x="502770" y="860699"/>
                    <a:pt x="502808" y="860736"/>
                  </a:cubicBezTo>
                  <a:cubicBezTo>
                    <a:pt x="512426" y="870391"/>
                    <a:pt x="524914" y="876687"/>
                    <a:pt x="538410" y="878686"/>
                  </a:cubicBezTo>
                  <a:lnTo>
                    <a:pt x="538410" y="881251"/>
                  </a:lnTo>
                  <a:cubicBezTo>
                    <a:pt x="538410" y="891698"/>
                    <a:pt x="535935" y="920380"/>
                    <a:pt x="515183" y="927883"/>
                  </a:cubicBezTo>
                  <a:cubicBezTo>
                    <a:pt x="513371" y="928525"/>
                    <a:pt x="511644" y="929386"/>
                    <a:pt x="510042" y="930447"/>
                  </a:cubicBezTo>
                  <a:cubicBezTo>
                    <a:pt x="501747" y="934686"/>
                    <a:pt x="494193" y="940234"/>
                    <a:pt x="487672" y="946878"/>
                  </a:cubicBezTo>
                  <a:cubicBezTo>
                    <a:pt x="454141" y="980185"/>
                    <a:pt x="454022" y="1034306"/>
                    <a:pt x="487407" y="1067759"/>
                  </a:cubicBezTo>
                  <a:cubicBezTo>
                    <a:pt x="520791" y="1101213"/>
                    <a:pt x="575036" y="1101332"/>
                    <a:pt x="608567" y="1068024"/>
                  </a:cubicBezTo>
                  <a:cubicBezTo>
                    <a:pt x="642098" y="1034717"/>
                    <a:pt x="642217" y="980596"/>
                    <a:pt x="608833" y="947142"/>
                  </a:cubicBezTo>
                  <a:cubicBezTo>
                    <a:pt x="608745" y="947054"/>
                    <a:pt x="608656" y="946966"/>
                    <a:pt x="608567" y="946878"/>
                  </a:cubicBezTo>
                  <a:cubicBezTo>
                    <a:pt x="599810" y="937976"/>
                    <a:pt x="589177" y="931131"/>
                    <a:pt x="577439" y="926838"/>
                  </a:cubicBezTo>
                  <a:close/>
                  <a:moveTo>
                    <a:pt x="229794" y="498791"/>
                  </a:moveTo>
                  <a:cubicBezTo>
                    <a:pt x="219989" y="508689"/>
                    <a:pt x="213646" y="521479"/>
                    <a:pt x="211707" y="535261"/>
                  </a:cubicBezTo>
                  <a:lnTo>
                    <a:pt x="209993" y="535261"/>
                  </a:lnTo>
                  <a:cubicBezTo>
                    <a:pt x="200474" y="535261"/>
                    <a:pt x="173534" y="532886"/>
                    <a:pt x="164586" y="514746"/>
                  </a:cubicBezTo>
                  <a:cubicBezTo>
                    <a:pt x="148335" y="470858"/>
                    <a:pt x="99500" y="448423"/>
                    <a:pt x="55510" y="464636"/>
                  </a:cubicBezTo>
                  <a:cubicBezTo>
                    <a:pt x="11520" y="480850"/>
                    <a:pt x="-10967" y="529572"/>
                    <a:pt x="5285" y="573461"/>
                  </a:cubicBezTo>
                  <a:cubicBezTo>
                    <a:pt x="21536" y="617350"/>
                    <a:pt x="70371" y="639785"/>
                    <a:pt x="114361" y="623571"/>
                  </a:cubicBezTo>
                  <a:cubicBezTo>
                    <a:pt x="137111" y="615186"/>
                    <a:pt x="155182" y="597495"/>
                    <a:pt x="164015" y="574960"/>
                  </a:cubicBezTo>
                  <a:cubicBezTo>
                    <a:pt x="174106" y="555965"/>
                    <a:pt x="200950" y="554160"/>
                    <a:pt x="210469" y="554255"/>
                  </a:cubicBezTo>
                  <a:lnTo>
                    <a:pt x="211897" y="554255"/>
                  </a:lnTo>
                  <a:cubicBezTo>
                    <a:pt x="213998" y="567504"/>
                    <a:pt x="220265" y="579744"/>
                    <a:pt x="229794" y="589206"/>
                  </a:cubicBezTo>
                  <a:cubicBezTo>
                    <a:pt x="254819" y="614161"/>
                    <a:pt x="295382" y="614151"/>
                    <a:pt x="320395" y="589184"/>
                  </a:cubicBezTo>
                  <a:cubicBezTo>
                    <a:pt x="345408" y="564216"/>
                    <a:pt x="345398" y="523746"/>
                    <a:pt x="320373" y="498791"/>
                  </a:cubicBezTo>
                  <a:cubicBezTo>
                    <a:pt x="295357" y="473844"/>
                    <a:pt x="254810" y="473844"/>
                    <a:pt x="229794" y="498791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cxnSp>
        <p:nvCxnSpPr>
          <p:cNvPr id="17" name="Straight Connector 17"/>
          <p:cNvCxnSpPr>
            <a:cxnSpLocks/>
          </p:cNvCxnSpPr>
          <p:nvPr userDrawn="1"/>
        </p:nvCxnSpPr>
        <p:spPr bwMode="auto">
          <a:xfrm>
            <a:off x="838200" y="7543800"/>
            <a:ext cx="12954000" cy="0"/>
          </a:xfrm>
          <a:prstGeom prst="line">
            <a:avLst/>
          </a:prstGeom>
          <a:noFill/>
          <a:ln w="19050" algn="ctr">
            <a:solidFill>
              <a:srgbClr val="169D95">
                <a:alpha val="43921"/>
              </a:srgbClr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086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0783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2"/>
          <p:cNvGrpSpPr>
            <a:grpSpLocks/>
          </p:cNvGrpSpPr>
          <p:nvPr userDrawn="1"/>
        </p:nvGrpSpPr>
        <p:grpSpPr bwMode="auto">
          <a:xfrm>
            <a:off x="838200" y="7678738"/>
            <a:ext cx="1571625" cy="322262"/>
            <a:chOff x="914400" y="914400"/>
            <a:chExt cx="5321300" cy="1092200"/>
          </a:xfrm>
        </p:grpSpPr>
        <p:sp>
          <p:nvSpPr>
            <p:cNvPr id="3" name="Freeform 4"/>
            <p:cNvSpPr>
              <a:spLocks/>
            </p:cNvSpPr>
            <p:nvPr/>
          </p:nvSpPr>
          <p:spPr bwMode="auto">
            <a:xfrm>
              <a:off x="2087546" y="1045084"/>
              <a:ext cx="694910" cy="769289"/>
            </a:xfrm>
            <a:custGeom>
              <a:avLst/>
              <a:gdLst>
                <a:gd name="T0" fmla="*/ 296922 w 694910"/>
                <a:gd name="T1" fmla="*/ 735104 h 769288"/>
                <a:gd name="T2" fmla="*/ 4298 w 694910"/>
                <a:gd name="T3" fmla="*/ 61639 h 769288"/>
                <a:gd name="T4" fmla="*/ 15 w 694910"/>
                <a:gd name="T5" fmla="*/ 42644 h 769288"/>
                <a:gd name="T6" fmla="*/ 43327 w 694910"/>
                <a:gd name="T7" fmla="*/ 475 h 769288"/>
                <a:gd name="T8" fmla="*/ 87783 w 694910"/>
                <a:gd name="T9" fmla="*/ 32956 h 769288"/>
                <a:gd name="T10" fmla="*/ 349945 w 694910"/>
                <a:gd name="T11" fmla="*/ 659789 h 769288"/>
                <a:gd name="T12" fmla="*/ 613249 w 694910"/>
                <a:gd name="T13" fmla="*/ 30297 h 769288"/>
                <a:gd name="T14" fmla="*/ 655515 w 694910"/>
                <a:gd name="T15" fmla="*/ 0 h 769288"/>
                <a:gd name="T16" fmla="*/ 697781 w 694910"/>
                <a:gd name="T17" fmla="*/ 41124 h 769288"/>
                <a:gd name="T18" fmla="*/ 694544 w 694910"/>
                <a:gd name="T19" fmla="*/ 58409 h 769288"/>
                <a:gd name="T20" fmla="*/ 400873 w 694910"/>
                <a:gd name="T21" fmla="*/ 735104 h 769288"/>
                <a:gd name="T22" fmla="*/ 351087 w 694910"/>
                <a:gd name="T23" fmla="*/ 770814 h 769288"/>
                <a:gd name="T24" fmla="*/ 346708 w 694910"/>
                <a:gd name="T25" fmla="*/ 770814 h 769288"/>
                <a:gd name="T26" fmla="*/ 296922 w 694910"/>
                <a:gd name="T27" fmla="*/ 735104 h 76928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94910" h="769288">
                  <a:moveTo>
                    <a:pt x="296922" y="735099"/>
                  </a:moveTo>
                  <a:lnTo>
                    <a:pt x="4298" y="61639"/>
                  </a:lnTo>
                  <a:cubicBezTo>
                    <a:pt x="1308" y="55761"/>
                    <a:pt x="-164" y="49232"/>
                    <a:pt x="15" y="42644"/>
                  </a:cubicBezTo>
                  <a:cubicBezTo>
                    <a:pt x="970" y="19357"/>
                    <a:pt x="19970" y="859"/>
                    <a:pt x="43327" y="475"/>
                  </a:cubicBezTo>
                  <a:cubicBezTo>
                    <a:pt x="63560" y="774"/>
                    <a:pt x="81391" y="13802"/>
                    <a:pt x="87783" y="32956"/>
                  </a:cubicBezTo>
                  <a:lnTo>
                    <a:pt x="349945" y="659784"/>
                  </a:lnTo>
                  <a:lnTo>
                    <a:pt x="613249" y="30297"/>
                  </a:lnTo>
                  <a:cubicBezTo>
                    <a:pt x="620644" y="13182"/>
                    <a:pt x="636898" y="1532"/>
                    <a:pt x="655515" y="0"/>
                  </a:cubicBezTo>
                  <a:cubicBezTo>
                    <a:pt x="678496" y="-108"/>
                    <a:pt x="697313" y="18201"/>
                    <a:pt x="697781" y="41124"/>
                  </a:cubicBezTo>
                  <a:cubicBezTo>
                    <a:pt x="697866" y="47043"/>
                    <a:pt x="696766" y="52920"/>
                    <a:pt x="694544" y="58409"/>
                  </a:cubicBezTo>
                  <a:lnTo>
                    <a:pt x="400873" y="735099"/>
                  </a:lnTo>
                  <a:cubicBezTo>
                    <a:pt x="391354" y="756753"/>
                    <a:pt x="375933" y="770809"/>
                    <a:pt x="351087" y="770809"/>
                  </a:cubicBezTo>
                  <a:lnTo>
                    <a:pt x="346708" y="770809"/>
                  </a:lnTo>
                  <a:cubicBezTo>
                    <a:pt x="324025" y="771196"/>
                    <a:pt x="303780" y="756674"/>
                    <a:pt x="296922" y="735099"/>
                  </a:cubicBez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2934971" y="1045654"/>
              <a:ext cx="85674" cy="759791"/>
            </a:xfrm>
            <a:custGeom>
              <a:avLst/>
              <a:gdLst>
                <a:gd name="T0" fmla="*/ 0 w 85673"/>
                <a:gd name="T1" fmla="*/ 42738 h 759791"/>
                <a:gd name="T2" fmla="*/ 42842 w 85673"/>
                <a:gd name="T3" fmla="*/ 0 h 759791"/>
                <a:gd name="T4" fmla="*/ 85679 w 85673"/>
                <a:gd name="T5" fmla="*/ 42738 h 759791"/>
                <a:gd name="T6" fmla="*/ 85679 w 85673"/>
                <a:gd name="T7" fmla="*/ 723701 h 759791"/>
                <a:gd name="T8" fmla="*/ 42842 w 85673"/>
                <a:gd name="T9" fmla="*/ 766440 h 759791"/>
                <a:gd name="T10" fmla="*/ 0 w 85673"/>
                <a:gd name="T11" fmla="*/ 723701 h 7597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673" h="759791">
                  <a:moveTo>
                    <a:pt x="0" y="42738"/>
                  </a:moveTo>
                  <a:cubicBezTo>
                    <a:pt x="0" y="19135"/>
                    <a:pt x="19179" y="0"/>
                    <a:pt x="42837" y="0"/>
                  </a:cubicBezTo>
                  <a:cubicBezTo>
                    <a:pt x="66495" y="0"/>
                    <a:pt x="85674" y="19135"/>
                    <a:pt x="85674" y="42738"/>
                  </a:cubicBezTo>
                  <a:lnTo>
                    <a:pt x="85674" y="723701"/>
                  </a:lnTo>
                  <a:cubicBezTo>
                    <a:pt x="85674" y="747305"/>
                    <a:pt x="66495" y="766440"/>
                    <a:pt x="42837" y="766440"/>
                  </a:cubicBezTo>
                  <a:cubicBezTo>
                    <a:pt x="19179" y="766440"/>
                    <a:pt x="0" y="747305"/>
                    <a:pt x="0" y="723701"/>
                  </a:cubicBezTo>
                  <a:lnTo>
                    <a:pt x="0" y="42738"/>
                  </a:ln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3180364" y="1039576"/>
              <a:ext cx="561640" cy="769289"/>
            </a:xfrm>
            <a:custGeom>
              <a:avLst/>
              <a:gdLst>
                <a:gd name="T0" fmla="*/ 16293 w 561639"/>
                <a:gd name="T1" fmla="*/ 676884 h 769288"/>
                <a:gd name="T2" fmla="*/ 15 w 561639"/>
                <a:gd name="T3" fmla="*/ 644403 h 769288"/>
                <a:gd name="T4" fmla="*/ 40750 w 561639"/>
                <a:gd name="T5" fmla="*/ 602241 h 769288"/>
                <a:gd name="T6" fmla="*/ 41234 w 561639"/>
                <a:gd name="T7" fmla="*/ 602235 h 769288"/>
                <a:gd name="T8" fmla="*/ 67222 w 561639"/>
                <a:gd name="T9" fmla="*/ 611732 h 769288"/>
                <a:gd name="T10" fmla="*/ 306733 w 561639"/>
                <a:gd name="T11" fmla="*/ 701957 h 769288"/>
                <a:gd name="T12" fmla="*/ 475796 w 561639"/>
                <a:gd name="T13" fmla="*/ 573268 h 769288"/>
                <a:gd name="T14" fmla="*/ 475796 w 561639"/>
                <a:gd name="T15" fmla="*/ 570893 h 769288"/>
                <a:gd name="T16" fmla="*/ 278551 w 561639"/>
                <a:gd name="T17" fmla="*/ 427103 h 769288"/>
                <a:gd name="T18" fmla="*/ 24004 w 561639"/>
                <a:gd name="T19" fmla="*/ 208658 h 769288"/>
                <a:gd name="T20" fmla="*/ 24004 w 561639"/>
                <a:gd name="T21" fmla="*/ 206473 h 769288"/>
                <a:gd name="T22" fmla="*/ 273124 w 561639"/>
                <a:gd name="T23" fmla="*/ 0 h 769288"/>
                <a:gd name="T24" fmla="*/ 514825 w 561639"/>
                <a:gd name="T25" fmla="*/ 74650 h 769288"/>
                <a:gd name="T26" fmla="*/ 533197 w 561639"/>
                <a:gd name="T27" fmla="*/ 109220 h 769288"/>
                <a:gd name="T28" fmla="*/ 492264 w 561639"/>
                <a:gd name="T29" fmla="*/ 150249 h 769288"/>
                <a:gd name="T30" fmla="*/ 492074 w 561639"/>
                <a:gd name="T31" fmla="*/ 150249 h 769288"/>
                <a:gd name="T32" fmla="*/ 467133 w 561639"/>
                <a:gd name="T33" fmla="*/ 142746 h 769288"/>
                <a:gd name="T34" fmla="*/ 271030 w 561639"/>
                <a:gd name="T35" fmla="*/ 76264 h 769288"/>
                <a:gd name="T36" fmla="*/ 109202 w 561639"/>
                <a:gd name="T37" fmla="*/ 198496 h 769288"/>
                <a:gd name="T38" fmla="*/ 109202 w 561639"/>
                <a:gd name="T39" fmla="*/ 200585 h 769288"/>
                <a:gd name="T40" fmla="*/ 315014 w 561639"/>
                <a:gd name="T41" fmla="*/ 347605 h 769288"/>
                <a:gd name="T42" fmla="*/ 562517 w 561639"/>
                <a:gd name="T43" fmla="*/ 561681 h 769288"/>
                <a:gd name="T44" fmla="*/ 562517 w 561639"/>
                <a:gd name="T45" fmla="*/ 563865 h 769288"/>
                <a:gd name="T46" fmla="*/ 303496 w 561639"/>
                <a:gd name="T47" fmla="*/ 777936 h 769288"/>
                <a:gd name="T48" fmla="*/ 16293 w 561639"/>
                <a:gd name="T49" fmla="*/ 676884 h 76928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61639" h="769288">
                  <a:moveTo>
                    <a:pt x="16293" y="676879"/>
                  </a:moveTo>
                  <a:cubicBezTo>
                    <a:pt x="5763" y="669450"/>
                    <a:pt x="-346" y="657260"/>
                    <a:pt x="15" y="644398"/>
                  </a:cubicBezTo>
                  <a:cubicBezTo>
                    <a:pt x="-406" y="621533"/>
                    <a:pt x="17832" y="602656"/>
                    <a:pt x="40750" y="602236"/>
                  </a:cubicBezTo>
                  <a:cubicBezTo>
                    <a:pt x="40911" y="602233"/>
                    <a:pt x="41072" y="602231"/>
                    <a:pt x="41234" y="602230"/>
                  </a:cubicBezTo>
                  <a:cubicBezTo>
                    <a:pt x="50784" y="602031"/>
                    <a:pt x="60060" y="605421"/>
                    <a:pt x="67222" y="611727"/>
                  </a:cubicBezTo>
                  <a:cubicBezTo>
                    <a:pt x="138712" y="672510"/>
                    <a:pt x="210202" y="701952"/>
                    <a:pt x="306728" y="701952"/>
                  </a:cubicBezTo>
                  <a:cubicBezTo>
                    <a:pt x="408585" y="701952"/>
                    <a:pt x="475791" y="647817"/>
                    <a:pt x="475791" y="573263"/>
                  </a:cubicBezTo>
                  <a:lnTo>
                    <a:pt x="475791" y="570888"/>
                  </a:lnTo>
                  <a:cubicBezTo>
                    <a:pt x="475791" y="500608"/>
                    <a:pt x="437714" y="460623"/>
                    <a:pt x="278551" y="427098"/>
                  </a:cubicBezTo>
                  <a:cubicBezTo>
                    <a:pt x="104157" y="389108"/>
                    <a:pt x="24004" y="333074"/>
                    <a:pt x="24004" y="208658"/>
                  </a:cubicBezTo>
                  <a:lnTo>
                    <a:pt x="24004" y="206473"/>
                  </a:lnTo>
                  <a:cubicBezTo>
                    <a:pt x="24004" y="87566"/>
                    <a:pt x="128716" y="0"/>
                    <a:pt x="273124" y="0"/>
                  </a:cubicBezTo>
                  <a:cubicBezTo>
                    <a:pt x="372887" y="0"/>
                    <a:pt x="445424" y="24883"/>
                    <a:pt x="514820" y="74650"/>
                  </a:cubicBezTo>
                  <a:cubicBezTo>
                    <a:pt x="526052" y="82650"/>
                    <a:pt x="532857" y="95455"/>
                    <a:pt x="533192" y="109220"/>
                  </a:cubicBezTo>
                  <a:cubicBezTo>
                    <a:pt x="533245" y="131827"/>
                    <a:pt x="514918" y="150196"/>
                    <a:pt x="492259" y="150249"/>
                  </a:cubicBezTo>
                  <a:cubicBezTo>
                    <a:pt x="492195" y="150249"/>
                    <a:pt x="492132" y="150249"/>
                    <a:pt x="492069" y="150249"/>
                  </a:cubicBezTo>
                  <a:cubicBezTo>
                    <a:pt x="483148" y="150603"/>
                    <a:pt x="474365" y="147961"/>
                    <a:pt x="467128" y="142746"/>
                  </a:cubicBezTo>
                  <a:cubicBezTo>
                    <a:pt x="411067" y="99305"/>
                    <a:pt x="342013" y="75894"/>
                    <a:pt x="271030" y="76264"/>
                  </a:cubicBezTo>
                  <a:cubicBezTo>
                    <a:pt x="172410" y="76264"/>
                    <a:pt x="109202" y="130399"/>
                    <a:pt x="109202" y="198496"/>
                  </a:cubicBezTo>
                  <a:lnTo>
                    <a:pt x="109202" y="200585"/>
                  </a:lnTo>
                  <a:cubicBezTo>
                    <a:pt x="109202" y="272005"/>
                    <a:pt x="148231" y="311989"/>
                    <a:pt x="315009" y="347605"/>
                  </a:cubicBezTo>
                  <a:cubicBezTo>
                    <a:pt x="484073" y="384359"/>
                    <a:pt x="562512" y="445998"/>
                    <a:pt x="562512" y="561676"/>
                  </a:cubicBezTo>
                  <a:lnTo>
                    <a:pt x="562512" y="563860"/>
                  </a:lnTo>
                  <a:cubicBezTo>
                    <a:pt x="562512" y="693595"/>
                    <a:pt x="454087" y="777931"/>
                    <a:pt x="303491" y="777931"/>
                  </a:cubicBezTo>
                  <a:cubicBezTo>
                    <a:pt x="198804" y="779123"/>
                    <a:pt x="97070" y="743327"/>
                    <a:pt x="16293" y="676879"/>
                  </a:cubicBez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3918127" y="1040050"/>
              <a:ext cx="533082" cy="759791"/>
            </a:xfrm>
            <a:custGeom>
              <a:avLst/>
              <a:gdLst>
                <a:gd name="T0" fmla="*/ 20561 w 533081"/>
                <a:gd name="T1" fmla="*/ 685332 h 759791"/>
                <a:gd name="T2" fmla="*/ 278730 w 533081"/>
                <a:gd name="T3" fmla="*/ 457964 h 759791"/>
                <a:gd name="T4" fmla="*/ 436466 w 533081"/>
                <a:gd name="T5" fmla="*/ 220529 h 759791"/>
                <a:gd name="T6" fmla="*/ 284157 w 533081"/>
                <a:gd name="T7" fmla="*/ 76169 h 759791"/>
                <a:gd name="T8" fmla="*/ 96145 w 533081"/>
                <a:gd name="T9" fmla="*/ 186054 h 759791"/>
                <a:gd name="T10" fmla="*/ 64826 w 533081"/>
                <a:gd name="T11" fmla="*/ 201155 h 759791"/>
                <a:gd name="T12" fmla="*/ 25892 w 533081"/>
                <a:gd name="T13" fmla="*/ 162691 h 759791"/>
                <a:gd name="T14" fmla="*/ 25892 w 533081"/>
                <a:gd name="T15" fmla="*/ 162690 h 759791"/>
                <a:gd name="T16" fmla="*/ 34555 w 533081"/>
                <a:gd name="T17" fmla="*/ 139042 h 759791"/>
                <a:gd name="T18" fmla="*/ 290534 w 533081"/>
                <a:gd name="T19" fmla="*/ 0 h 759791"/>
                <a:gd name="T20" fmla="*/ 524995 w 533081"/>
                <a:gd name="T21" fmla="*/ 213406 h 759791"/>
                <a:gd name="T22" fmla="*/ 524995 w 533081"/>
                <a:gd name="T23" fmla="*/ 215496 h 759791"/>
                <a:gd name="T24" fmla="*/ 333752 w 533081"/>
                <a:gd name="T25" fmla="*/ 508585 h 759791"/>
                <a:gd name="T26" fmla="*/ 131842 w 533081"/>
                <a:gd name="T27" fmla="*/ 687516 h 759791"/>
                <a:gd name="T28" fmla="*/ 498056 w 533081"/>
                <a:gd name="T29" fmla="*/ 687516 h 759791"/>
                <a:gd name="T30" fmla="*/ 538867 w 533081"/>
                <a:gd name="T31" fmla="*/ 724393 h 759791"/>
                <a:gd name="T32" fmla="*/ 501905 w 533081"/>
                <a:gd name="T33" fmla="*/ 765110 h 759791"/>
                <a:gd name="T34" fmla="*/ 498056 w 533081"/>
                <a:gd name="T35" fmla="*/ 765110 h 759791"/>
                <a:gd name="T36" fmla="*/ 43218 w 533081"/>
                <a:gd name="T37" fmla="*/ 765110 h 759791"/>
                <a:gd name="T38" fmla="*/ 123 w 533081"/>
                <a:gd name="T39" fmla="*/ 728383 h 759791"/>
                <a:gd name="T40" fmla="*/ 0 w 533081"/>
                <a:gd name="T41" fmla="*/ 725221 h 759791"/>
                <a:gd name="T42" fmla="*/ 20562 w 533081"/>
                <a:gd name="T43" fmla="*/ 685332 h 7597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33081" h="759791">
                  <a:moveTo>
                    <a:pt x="20561" y="685332"/>
                  </a:moveTo>
                  <a:lnTo>
                    <a:pt x="278725" y="457964"/>
                  </a:lnTo>
                  <a:cubicBezTo>
                    <a:pt x="395432" y="354538"/>
                    <a:pt x="436461" y="296509"/>
                    <a:pt x="436461" y="220529"/>
                  </a:cubicBezTo>
                  <a:cubicBezTo>
                    <a:pt x="436461" y="132204"/>
                    <a:pt x="366208" y="76169"/>
                    <a:pt x="284152" y="76169"/>
                  </a:cubicBezTo>
                  <a:cubicBezTo>
                    <a:pt x="204189" y="76169"/>
                    <a:pt x="150215" y="114918"/>
                    <a:pt x="96145" y="186054"/>
                  </a:cubicBezTo>
                  <a:cubicBezTo>
                    <a:pt x="88754" y="195829"/>
                    <a:pt x="77095" y="201451"/>
                    <a:pt x="64826" y="201155"/>
                  </a:cubicBezTo>
                  <a:cubicBezTo>
                    <a:pt x="43429" y="201260"/>
                    <a:pt x="25998" y="184039"/>
                    <a:pt x="25892" y="162691"/>
                  </a:cubicBezTo>
                  <a:cubicBezTo>
                    <a:pt x="25892" y="162691"/>
                    <a:pt x="25892" y="162691"/>
                    <a:pt x="25892" y="162690"/>
                  </a:cubicBezTo>
                  <a:cubicBezTo>
                    <a:pt x="26002" y="154054"/>
                    <a:pt x="29057" y="145713"/>
                    <a:pt x="34555" y="139042"/>
                  </a:cubicBezTo>
                  <a:cubicBezTo>
                    <a:pt x="97192" y="51761"/>
                    <a:pt x="166302" y="0"/>
                    <a:pt x="290529" y="0"/>
                  </a:cubicBezTo>
                  <a:cubicBezTo>
                    <a:pt x="426656" y="0"/>
                    <a:pt x="524990" y="90510"/>
                    <a:pt x="524990" y="213406"/>
                  </a:cubicBezTo>
                  <a:lnTo>
                    <a:pt x="524990" y="215496"/>
                  </a:lnTo>
                  <a:cubicBezTo>
                    <a:pt x="524990" y="325476"/>
                    <a:pt x="466637" y="393287"/>
                    <a:pt x="333747" y="508585"/>
                  </a:cubicBezTo>
                  <a:lnTo>
                    <a:pt x="131842" y="687516"/>
                  </a:lnTo>
                  <a:lnTo>
                    <a:pt x="498051" y="687516"/>
                  </a:lnTo>
                  <a:cubicBezTo>
                    <a:pt x="519527" y="686456"/>
                    <a:pt x="537799" y="702966"/>
                    <a:pt x="538862" y="724393"/>
                  </a:cubicBezTo>
                  <a:cubicBezTo>
                    <a:pt x="539925" y="745820"/>
                    <a:pt x="523376" y="764049"/>
                    <a:pt x="501900" y="765110"/>
                  </a:cubicBezTo>
                  <a:cubicBezTo>
                    <a:pt x="500618" y="765173"/>
                    <a:pt x="499333" y="765173"/>
                    <a:pt x="498051" y="765110"/>
                  </a:cubicBezTo>
                  <a:lnTo>
                    <a:pt x="43218" y="765110"/>
                  </a:lnTo>
                  <a:cubicBezTo>
                    <a:pt x="21152" y="766841"/>
                    <a:pt x="1858" y="750398"/>
                    <a:pt x="123" y="728383"/>
                  </a:cubicBezTo>
                  <a:cubicBezTo>
                    <a:pt x="40" y="727331"/>
                    <a:pt x="-1" y="726276"/>
                    <a:pt x="0" y="725221"/>
                  </a:cubicBezTo>
                  <a:cubicBezTo>
                    <a:pt x="-5" y="709392"/>
                    <a:pt x="7653" y="694535"/>
                    <a:pt x="20562" y="685332"/>
                  </a:cubicBezTo>
                  <a:lnTo>
                    <a:pt x="20561" y="685332"/>
                  </a:ln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4543736" y="1038056"/>
              <a:ext cx="637794" cy="778786"/>
            </a:xfrm>
            <a:custGeom>
              <a:avLst/>
              <a:gdLst>
                <a:gd name="T0" fmla="*/ 0 w 637794"/>
                <a:gd name="T1" fmla="*/ 392052 h 778786"/>
                <a:gd name="T2" fmla="*/ 0 w 637794"/>
                <a:gd name="T3" fmla="*/ 390058 h 778786"/>
                <a:gd name="T4" fmla="*/ 320801 w 637794"/>
                <a:gd name="T5" fmla="*/ 0 h 778786"/>
                <a:gd name="T6" fmla="*/ 638461 w 637794"/>
                <a:gd name="T7" fmla="*/ 387873 h 778786"/>
                <a:gd name="T8" fmla="*/ 638461 w 637794"/>
                <a:gd name="T9" fmla="*/ 390058 h 778786"/>
                <a:gd name="T10" fmla="*/ 318707 w 637794"/>
                <a:gd name="T11" fmla="*/ 780116 h 778786"/>
                <a:gd name="T12" fmla="*/ 0 w 637794"/>
                <a:gd name="T13" fmla="*/ 392052 h 778786"/>
                <a:gd name="T14" fmla="*/ 549836 w 637794"/>
                <a:gd name="T15" fmla="*/ 392052 h 778786"/>
                <a:gd name="T16" fmla="*/ 549836 w 637794"/>
                <a:gd name="T17" fmla="*/ 390058 h 778786"/>
                <a:gd name="T18" fmla="*/ 318707 w 637794"/>
                <a:gd name="T19" fmla="*/ 77499 h 778786"/>
                <a:gd name="T20" fmla="*/ 88625 w 637794"/>
                <a:gd name="T21" fmla="*/ 387873 h 778786"/>
                <a:gd name="T22" fmla="*/ 88625 w 637794"/>
                <a:gd name="T23" fmla="*/ 390058 h 778786"/>
                <a:gd name="T24" fmla="*/ 320801 w 637794"/>
                <a:gd name="T25" fmla="*/ 702522 h 778786"/>
                <a:gd name="T26" fmla="*/ 549836 w 637794"/>
                <a:gd name="T27" fmla="*/ 392052 h 7787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7794" h="778786">
                  <a:moveTo>
                    <a:pt x="0" y="392052"/>
                  </a:moveTo>
                  <a:lnTo>
                    <a:pt x="0" y="390058"/>
                  </a:lnTo>
                  <a:cubicBezTo>
                    <a:pt x="0" y="178836"/>
                    <a:pt x="126417" y="0"/>
                    <a:pt x="320801" y="0"/>
                  </a:cubicBezTo>
                  <a:cubicBezTo>
                    <a:pt x="515186" y="0"/>
                    <a:pt x="638461" y="176651"/>
                    <a:pt x="638461" y="387873"/>
                  </a:cubicBezTo>
                  <a:lnTo>
                    <a:pt x="638461" y="390058"/>
                  </a:lnTo>
                  <a:cubicBezTo>
                    <a:pt x="638461" y="601185"/>
                    <a:pt x="513091" y="780116"/>
                    <a:pt x="318707" y="780116"/>
                  </a:cubicBezTo>
                  <a:cubicBezTo>
                    <a:pt x="124322" y="780116"/>
                    <a:pt x="0" y="603274"/>
                    <a:pt x="0" y="392052"/>
                  </a:cubicBezTo>
                  <a:close/>
                  <a:moveTo>
                    <a:pt x="549836" y="392052"/>
                  </a:moveTo>
                  <a:lnTo>
                    <a:pt x="549836" y="390058"/>
                  </a:lnTo>
                  <a:cubicBezTo>
                    <a:pt x="549836" y="225183"/>
                    <a:pt x="459117" y="77499"/>
                    <a:pt x="318707" y="77499"/>
                  </a:cubicBezTo>
                  <a:cubicBezTo>
                    <a:pt x="178297" y="77499"/>
                    <a:pt x="88625" y="221954"/>
                    <a:pt x="88625" y="387873"/>
                  </a:cubicBezTo>
                  <a:lnTo>
                    <a:pt x="88625" y="390058"/>
                  </a:lnTo>
                  <a:cubicBezTo>
                    <a:pt x="88625" y="554838"/>
                    <a:pt x="179344" y="702522"/>
                    <a:pt x="320801" y="702522"/>
                  </a:cubicBezTo>
                  <a:cubicBezTo>
                    <a:pt x="462258" y="702522"/>
                    <a:pt x="549836" y="556927"/>
                    <a:pt x="549836" y="392052"/>
                  </a:cubicBez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5235220" y="1042419"/>
              <a:ext cx="237983" cy="759791"/>
            </a:xfrm>
            <a:custGeom>
              <a:avLst/>
              <a:gdLst>
                <a:gd name="T0" fmla="*/ 160971 w 237983"/>
                <a:gd name="T1" fmla="*/ 88141 h 759791"/>
                <a:gd name="T2" fmla="*/ 55117 w 237983"/>
                <a:gd name="T3" fmla="*/ 122617 h 759791"/>
                <a:gd name="T4" fmla="*/ 36744 w 237983"/>
                <a:gd name="T5" fmla="*/ 125846 h 759791"/>
                <a:gd name="T6" fmla="*/ 0 w 237983"/>
                <a:gd name="T7" fmla="*/ 89281 h 759791"/>
                <a:gd name="T8" fmla="*/ 30271 w 237983"/>
                <a:gd name="T9" fmla="*/ 52621 h 759791"/>
                <a:gd name="T10" fmla="*/ 154498 w 237983"/>
                <a:gd name="T11" fmla="*/ 9503 h 759791"/>
                <a:gd name="T12" fmla="*/ 200953 w 237983"/>
                <a:gd name="T13" fmla="*/ 6 h 759791"/>
                <a:gd name="T14" fmla="*/ 203333 w 237983"/>
                <a:gd name="T15" fmla="*/ 6 h 759791"/>
                <a:gd name="T16" fmla="*/ 245502 w 237983"/>
                <a:gd name="T17" fmla="*/ 40740 h 759791"/>
                <a:gd name="T18" fmla="*/ 245503 w 237983"/>
                <a:gd name="T19" fmla="*/ 41984 h 759791"/>
                <a:gd name="T20" fmla="*/ 245503 w 237983"/>
                <a:gd name="T21" fmla="*/ 725131 h 759791"/>
                <a:gd name="T22" fmla="*/ 203816 w 237983"/>
                <a:gd name="T23" fmla="*/ 768244 h 759791"/>
                <a:gd name="T24" fmla="*/ 203333 w 237983"/>
                <a:gd name="T25" fmla="*/ 768250 h 759791"/>
                <a:gd name="T26" fmla="*/ 161257 w 237983"/>
                <a:gd name="T27" fmla="*/ 725131 h 75979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37983" h="759791">
                  <a:moveTo>
                    <a:pt x="160971" y="88141"/>
                  </a:moveTo>
                  <a:lnTo>
                    <a:pt x="55117" y="122617"/>
                  </a:lnTo>
                  <a:cubicBezTo>
                    <a:pt x="49199" y="124644"/>
                    <a:pt x="43000" y="125734"/>
                    <a:pt x="36744" y="125846"/>
                  </a:cubicBezTo>
                  <a:cubicBezTo>
                    <a:pt x="16552" y="125692"/>
                    <a:pt x="207" y="109426"/>
                    <a:pt x="0" y="89281"/>
                  </a:cubicBezTo>
                  <a:cubicBezTo>
                    <a:pt x="0" y="70951"/>
                    <a:pt x="11899" y="59079"/>
                    <a:pt x="30271" y="52621"/>
                  </a:cubicBezTo>
                  <a:lnTo>
                    <a:pt x="154498" y="9503"/>
                  </a:lnTo>
                  <a:cubicBezTo>
                    <a:pt x="169428" y="4066"/>
                    <a:pt x="185083" y="866"/>
                    <a:pt x="200953" y="6"/>
                  </a:cubicBezTo>
                  <a:lnTo>
                    <a:pt x="203333" y="6"/>
                  </a:lnTo>
                  <a:cubicBezTo>
                    <a:pt x="226252" y="-364"/>
                    <a:pt x="245132" y="17874"/>
                    <a:pt x="245502" y="40740"/>
                  </a:cubicBezTo>
                  <a:cubicBezTo>
                    <a:pt x="245508" y="41155"/>
                    <a:pt x="245509" y="41569"/>
                    <a:pt x="245503" y="41984"/>
                  </a:cubicBezTo>
                  <a:lnTo>
                    <a:pt x="245503" y="725131"/>
                  </a:lnTo>
                  <a:cubicBezTo>
                    <a:pt x="245924" y="748521"/>
                    <a:pt x="227260" y="767823"/>
                    <a:pt x="203816" y="768244"/>
                  </a:cubicBezTo>
                  <a:cubicBezTo>
                    <a:pt x="203655" y="768246"/>
                    <a:pt x="203494" y="768248"/>
                    <a:pt x="203333" y="768250"/>
                  </a:cubicBezTo>
                  <a:cubicBezTo>
                    <a:pt x="179890" y="767682"/>
                    <a:pt x="161198" y="748527"/>
                    <a:pt x="161257" y="725131"/>
                  </a:cubicBezTo>
                  <a:lnTo>
                    <a:pt x="160971" y="88141"/>
                  </a:ln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5670728" y="1037486"/>
              <a:ext cx="561640" cy="778786"/>
            </a:xfrm>
            <a:custGeom>
              <a:avLst/>
              <a:gdLst>
                <a:gd name="T0" fmla="*/ 39981 w 561639"/>
                <a:gd name="T1" fmla="*/ 705181 h 778786"/>
                <a:gd name="T2" fmla="*/ 25127 w 561639"/>
                <a:gd name="T3" fmla="*/ 649499 h 778786"/>
                <a:gd name="T4" fmla="*/ 61590 w 561639"/>
                <a:gd name="T5" fmla="*/ 629202 h 778786"/>
                <a:gd name="T6" fmla="*/ 88530 w 561639"/>
                <a:gd name="T7" fmla="*/ 637845 h 778786"/>
                <a:gd name="T8" fmla="*/ 252738 w 561639"/>
                <a:gd name="T9" fmla="*/ 702522 h 778786"/>
                <a:gd name="T10" fmla="*/ 477494 w 561639"/>
                <a:gd name="T11" fmla="*/ 371728 h 778786"/>
                <a:gd name="T12" fmla="*/ 263590 w 561639"/>
                <a:gd name="T13" fmla="*/ 492345 h 778786"/>
                <a:gd name="T14" fmla="*/ 0 w 561639"/>
                <a:gd name="T15" fmla="*/ 258614 h 778786"/>
                <a:gd name="T16" fmla="*/ 0 w 561639"/>
                <a:gd name="T17" fmla="*/ 256430 h 778786"/>
                <a:gd name="T18" fmla="*/ 272252 w 561639"/>
                <a:gd name="T19" fmla="*/ 0 h 778786"/>
                <a:gd name="T20" fmla="*/ 471021 w 561639"/>
                <a:gd name="T21" fmla="*/ 77499 h 778786"/>
                <a:gd name="T22" fmla="*/ 564976 w 561639"/>
                <a:gd name="T23" fmla="*/ 369543 h 778786"/>
                <a:gd name="T24" fmla="*/ 564976 w 561639"/>
                <a:gd name="T25" fmla="*/ 371728 h 778786"/>
                <a:gd name="T26" fmla="*/ 250834 w 561639"/>
                <a:gd name="T27" fmla="*/ 780116 h 778786"/>
                <a:gd name="T28" fmla="*/ 39981 w 561639"/>
                <a:gd name="T29" fmla="*/ 705181 h 778786"/>
                <a:gd name="T30" fmla="*/ 461311 w 561639"/>
                <a:gd name="T31" fmla="*/ 249307 h 778786"/>
                <a:gd name="T32" fmla="*/ 461311 w 561639"/>
                <a:gd name="T33" fmla="*/ 247217 h 778786"/>
                <a:gd name="T34" fmla="*/ 269016 w 561639"/>
                <a:gd name="T35" fmla="*/ 76264 h 778786"/>
                <a:gd name="T36" fmla="*/ 87483 w 561639"/>
                <a:gd name="T37" fmla="*/ 252916 h 778786"/>
                <a:gd name="T38" fmla="*/ 87483 w 561639"/>
                <a:gd name="T39" fmla="*/ 255100 h 778786"/>
                <a:gd name="T40" fmla="*/ 273299 w 561639"/>
                <a:gd name="T41" fmla="*/ 419975 h 778786"/>
                <a:gd name="T42" fmla="*/ 461311 w 561639"/>
                <a:gd name="T43" fmla="*/ 249307 h 7787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61639" h="778786">
                  <a:moveTo>
                    <a:pt x="39981" y="705181"/>
                  </a:moveTo>
                  <a:cubicBezTo>
                    <a:pt x="20468" y="693898"/>
                    <a:pt x="13817" y="668968"/>
                    <a:pt x="25127" y="649499"/>
                  </a:cubicBezTo>
                  <a:cubicBezTo>
                    <a:pt x="32634" y="636577"/>
                    <a:pt x="46626" y="628789"/>
                    <a:pt x="61590" y="629202"/>
                  </a:cubicBezTo>
                  <a:cubicBezTo>
                    <a:pt x="71222" y="629401"/>
                    <a:pt x="80587" y="632405"/>
                    <a:pt x="88530" y="637845"/>
                  </a:cubicBezTo>
                  <a:cubicBezTo>
                    <a:pt x="141552" y="680963"/>
                    <a:pt x="193242" y="702522"/>
                    <a:pt x="252738" y="702522"/>
                  </a:cubicBezTo>
                  <a:cubicBezTo>
                    <a:pt x="388864" y="702522"/>
                    <a:pt x="480726" y="564620"/>
                    <a:pt x="477489" y="371728"/>
                  </a:cubicBezTo>
                  <a:cubicBezTo>
                    <a:pt x="436461" y="437450"/>
                    <a:pt x="368398" y="492345"/>
                    <a:pt x="263590" y="492345"/>
                  </a:cubicBezTo>
                  <a:cubicBezTo>
                    <a:pt x="108044" y="492345"/>
                    <a:pt x="0" y="394332"/>
                    <a:pt x="0" y="258614"/>
                  </a:cubicBezTo>
                  <a:lnTo>
                    <a:pt x="0" y="256430"/>
                  </a:lnTo>
                  <a:cubicBezTo>
                    <a:pt x="0" y="113114"/>
                    <a:pt x="111281" y="0"/>
                    <a:pt x="272252" y="0"/>
                  </a:cubicBezTo>
                  <a:cubicBezTo>
                    <a:pt x="358688" y="0"/>
                    <a:pt x="422372" y="29062"/>
                    <a:pt x="471016" y="77499"/>
                  </a:cubicBezTo>
                  <a:cubicBezTo>
                    <a:pt x="528132" y="134483"/>
                    <a:pt x="564971" y="218725"/>
                    <a:pt x="564971" y="369543"/>
                  </a:cubicBezTo>
                  <a:lnTo>
                    <a:pt x="564971" y="371728"/>
                  </a:lnTo>
                  <a:cubicBezTo>
                    <a:pt x="564971" y="610872"/>
                    <a:pt x="437508" y="780116"/>
                    <a:pt x="250834" y="780116"/>
                  </a:cubicBezTo>
                  <a:cubicBezTo>
                    <a:pt x="164208" y="780591"/>
                    <a:pt x="97192" y="748205"/>
                    <a:pt x="39981" y="705181"/>
                  </a:cubicBezTo>
                  <a:close/>
                  <a:moveTo>
                    <a:pt x="461306" y="249307"/>
                  </a:moveTo>
                  <a:lnTo>
                    <a:pt x="461306" y="247217"/>
                  </a:lnTo>
                  <a:cubicBezTo>
                    <a:pt x="461306" y="151293"/>
                    <a:pt x="382391" y="76264"/>
                    <a:pt x="269016" y="76264"/>
                  </a:cubicBezTo>
                  <a:cubicBezTo>
                    <a:pt x="155641" y="76264"/>
                    <a:pt x="87483" y="159176"/>
                    <a:pt x="87483" y="252916"/>
                  </a:cubicBezTo>
                  <a:lnTo>
                    <a:pt x="87483" y="255100"/>
                  </a:lnTo>
                  <a:cubicBezTo>
                    <a:pt x="87483" y="351024"/>
                    <a:pt x="163161" y="419975"/>
                    <a:pt x="273299" y="419975"/>
                  </a:cubicBezTo>
                  <a:cubicBezTo>
                    <a:pt x="388864" y="419595"/>
                    <a:pt x="461306" y="335543"/>
                    <a:pt x="461306" y="249307"/>
                  </a:cubicBez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1136077" y="1135547"/>
              <a:ext cx="171348" cy="161456"/>
            </a:xfrm>
            <a:custGeom>
              <a:avLst/>
              <a:gdLst>
                <a:gd name="T0" fmla="*/ 146345 w 171347"/>
                <a:gd name="T1" fmla="*/ 145837 h 161455"/>
                <a:gd name="T2" fmla="*/ 25179 w 171347"/>
                <a:gd name="T3" fmla="*/ 146008 h 161455"/>
                <a:gd name="T4" fmla="*/ 25008 w 171347"/>
                <a:gd name="T5" fmla="*/ 25121 h 161455"/>
                <a:gd name="T6" fmla="*/ 146174 w 171347"/>
                <a:gd name="T7" fmla="*/ 24951 h 161455"/>
                <a:gd name="T8" fmla="*/ 146345 w 171347"/>
                <a:gd name="T9" fmla="*/ 25121 h 161455"/>
                <a:gd name="T10" fmla="*/ 146345 w 171347"/>
                <a:gd name="T11" fmla="*/ 145837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146340" y="145832"/>
                  </a:move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-8326" y="112669"/>
                    <a:pt x="-8403" y="58548"/>
                    <a:pt x="25008" y="25121"/>
                  </a:cubicBez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46226" y="25007"/>
                    <a:pt x="146283" y="25064"/>
                    <a:pt x="146340" y="25121"/>
                  </a:cubicBezTo>
                  <a:cubicBezTo>
                    <a:pt x="179684" y="58482"/>
                    <a:pt x="179684" y="112471"/>
                    <a:pt x="146340" y="145832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1619999" y="1617824"/>
              <a:ext cx="171348" cy="170953"/>
            </a:xfrm>
            <a:custGeom>
              <a:avLst/>
              <a:gdLst>
                <a:gd name="T0" fmla="*/ 24913 w 171347"/>
                <a:gd name="T1" fmla="*/ 25216 h 170953"/>
                <a:gd name="T2" fmla="*/ 146079 w 171347"/>
                <a:gd name="T3" fmla="*/ 24856 h 170953"/>
                <a:gd name="T4" fmla="*/ 146439 w 171347"/>
                <a:gd name="T5" fmla="*/ 145738 h 170953"/>
                <a:gd name="T6" fmla="*/ 25274 w 171347"/>
                <a:gd name="T7" fmla="*/ 146097 h 170953"/>
                <a:gd name="T8" fmla="*/ 24913 w 171347"/>
                <a:gd name="T9" fmla="*/ 145738 h 170953"/>
                <a:gd name="T10" fmla="*/ 24913 w 171347"/>
                <a:gd name="T11" fmla="*/ 25216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2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1619905" y="1135547"/>
              <a:ext cx="171348" cy="161456"/>
            </a:xfrm>
            <a:custGeom>
              <a:avLst/>
              <a:gdLst>
                <a:gd name="T0" fmla="*/ 25008 w 171347"/>
                <a:gd name="T1" fmla="*/ 25121 h 161455"/>
                <a:gd name="T2" fmla="*/ 146174 w 171347"/>
                <a:gd name="T3" fmla="*/ 24951 h 161455"/>
                <a:gd name="T4" fmla="*/ 146345 w 171347"/>
                <a:gd name="T5" fmla="*/ 145837 h 161455"/>
                <a:gd name="T6" fmla="*/ 25179 w 171347"/>
                <a:gd name="T7" fmla="*/ 146008 h 161455"/>
                <a:gd name="T8" fmla="*/ 25008 w 171347"/>
                <a:gd name="T9" fmla="*/ 145837 h 161455"/>
                <a:gd name="T10" fmla="*/ 25008 w 171347"/>
                <a:gd name="T11" fmla="*/ 25121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25008" y="25121"/>
                  </a:move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79674" y="58284"/>
                    <a:pt x="179750" y="112405"/>
                    <a:pt x="146340" y="145832"/>
                  </a:cubicBez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25122" y="145946"/>
                    <a:pt x="25065" y="145889"/>
                    <a:pt x="25008" y="145832"/>
                  </a:cubicBezTo>
                  <a:cubicBezTo>
                    <a:pt x="-8336" y="112471"/>
                    <a:pt x="-8336" y="58482"/>
                    <a:pt x="25008" y="25121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1136608" y="1617824"/>
              <a:ext cx="171348" cy="170953"/>
            </a:xfrm>
            <a:custGeom>
              <a:avLst/>
              <a:gdLst>
                <a:gd name="T0" fmla="*/ 24913 w 171347"/>
                <a:gd name="T1" fmla="*/ 25216 h 170953"/>
                <a:gd name="T2" fmla="*/ 146079 w 171347"/>
                <a:gd name="T3" fmla="*/ 24856 h 170953"/>
                <a:gd name="T4" fmla="*/ 146439 w 171347"/>
                <a:gd name="T5" fmla="*/ 145738 h 170953"/>
                <a:gd name="T6" fmla="*/ 25274 w 171347"/>
                <a:gd name="T7" fmla="*/ 146097 h 170953"/>
                <a:gd name="T8" fmla="*/ 24913 w 171347"/>
                <a:gd name="T9" fmla="*/ 145738 h 170953"/>
                <a:gd name="T10" fmla="*/ 24913 w 171347"/>
                <a:gd name="T11" fmla="*/ 25216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3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1298695" y="1298095"/>
              <a:ext cx="323657" cy="322911"/>
            </a:xfrm>
            <a:custGeom>
              <a:avLst/>
              <a:gdLst>
                <a:gd name="T0" fmla="*/ 285394 w 323656"/>
                <a:gd name="T1" fmla="*/ 241899 h 322911"/>
                <a:gd name="T2" fmla="*/ 280063 w 323656"/>
                <a:gd name="T3" fmla="*/ 241899 h 322911"/>
                <a:gd name="T4" fmla="*/ 235703 w 323656"/>
                <a:gd name="T5" fmla="*/ 222904 h 322911"/>
                <a:gd name="T6" fmla="*/ 230658 w 323656"/>
                <a:gd name="T7" fmla="*/ 217775 h 322911"/>
                <a:gd name="T8" fmla="*/ 230658 w 323656"/>
                <a:gd name="T9" fmla="*/ 108365 h 322911"/>
                <a:gd name="T10" fmla="*/ 236179 w 323656"/>
                <a:gd name="T11" fmla="*/ 102857 h 322911"/>
                <a:gd name="T12" fmla="*/ 279873 w 323656"/>
                <a:gd name="T13" fmla="*/ 85097 h 322911"/>
                <a:gd name="T14" fmla="*/ 280444 w 323656"/>
                <a:gd name="T15" fmla="*/ 85097 h 322911"/>
                <a:gd name="T16" fmla="*/ 286156 w 323656"/>
                <a:gd name="T17" fmla="*/ 85097 h 322911"/>
                <a:gd name="T18" fmla="*/ 328802 w 323656"/>
                <a:gd name="T19" fmla="*/ 42548 h 322911"/>
                <a:gd name="T20" fmla="*/ 286156 w 323656"/>
                <a:gd name="T21" fmla="*/ 0 h 322911"/>
                <a:gd name="T22" fmla="*/ 243509 w 323656"/>
                <a:gd name="T23" fmla="*/ 42548 h 322911"/>
                <a:gd name="T24" fmla="*/ 243509 w 323656"/>
                <a:gd name="T25" fmla="*/ 47772 h 322911"/>
                <a:gd name="T26" fmla="*/ 243509 w 323656"/>
                <a:gd name="T27" fmla="*/ 47772 h 322911"/>
                <a:gd name="T28" fmla="*/ 224471 w 323656"/>
                <a:gd name="T29" fmla="*/ 92125 h 322911"/>
                <a:gd name="T30" fmla="*/ 219330 w 323656"/>
                <a:gd name="T31" fmla="*/ 97348 h 322911"/>
                <a:gd name="T32" fmla="*/ 109187 w 323656"/>
                <a:gd name="T33" fmla="*/ 98013 h 322911"/>
                <a:gd name="T34" fmla="*/ 103475 w 323656"/>
                <a:gd name="T35" fmla="*/ 92410 h 322911"/>
                <a:gd name="T36" fmla="*/ 85674 w 323656"/>
                <a:gd name="T37" fmla="*/ 48817 h 322911"/>
                <a:gd name="T38" fmla="*/ 85674 w 323656"/>
                <a:gd name="T39" fmla="*/ 48152 h 322911"/>
                <a:gd name="T40" fmla="*/ 85674 w 323656"/>
                <a:gd name="T41" fmla="*/ 42548 h 322911"/>
                <a:gd name="T42" fmla="*/ 43027 w 323656"/>
                <a:gd name="T43" fmla="*/ 0 h 322911"/>
                <a:gd name="T44" fmla="*/ 381 w 323656"/>
                <a:gd name="T45" fmla="*/ 42549 h 322911"/>
                <a:gd name="T46" fmla="*/ 43027 w 323656"/>
                <a:gd name="T47" fmla="*/ 85097 h 322911"/>
                <a:gd name="T48" fmla="*/ 43123 w 323656"/>
                <a:gd name="T49" fmla="*/ 85097 h 322911"/>
                <a:gd name="T50" fmla="*/ 48263 w 323656"/>
                <a:gd name="T51" fmla="*/ 85097 h 322911"/>
                <a:gd name="T52" fmla="*/ 48263 w 323656"/>
                <a:gd name="T53" fmla="*/ 85097 h 322911"/>
                <a:gd name="T54" fmla="*/ 92718 w 323656"/>
                <a:gd name="T55" fmla="*/ 104091 h 322911"/>
                <a:gd name="T56" fmla="*/ 98144 w 323656"/>
                <a:gd name="T57" fmla="*/ 109600 h 322911"/>
                <a:gd name="T58" fmla="*/ 98144 w 323656"/>
                <a:gd name="T59" fmla="*/ 218250 h 322911"/>
                <a:gd name="T60" fmla="*/ 92242 w 323656"/>
                <a:gd name="T61" fmla="*/ 224233 h 322911"/>
                <a:gd name="T62" fmla="*/ 48453 w 323656"/>
                <a:gd name="T63" fmla="*/ 241994 h 322911"/>
                <a:gd name="T64" fmla="*/ 48453 w 323656"/>
                <a:gd name="T65" fmla="*/ 241994 h 322911"/>
                <a:gd name="T66" fmla="*/ 42647 w 323656"/>
                <a:gd name="T67" fmla="*/ 241994 h 322911"/>
                <a:gd name="T68" fmla="*/ 0 w 323656"/>
                <a:gd name="T69" fmla="*/ 284542 h 322911"/>
                <a:gd name="T70" fmla="*/ 42647 w 323656"/>
                <a:gd name="T71" fmla="*/ 327090 h 322911"/>
                <a:gd name="T72" fmla="*/ 85293 w 323656"/>
                <a:gd name="T73" fmla="*/ 284542 h 322911"/>
                <a:gd name="T74" fmla="*/ 85293 w 323656"/>
                <a:gd name="T75" fmla="*/ 279413 h 322911"/>
                <a:gd name="T76" fmla="*/ 85293 w 323656"/>
                <a:gd name="T77" fmla="*/ 279413 h 322911"/>
                <a:gd name="T78" fmla="*/ 104332 w 323656"/>
                <a:gd name="T79" fmla="*/ 234491 h 322911"/>
                <a:gd name="T80" fmla="*/ 110043 w 323656"/>
                <a:gd name="T81" fmla="*/ 228887 h 322911"/>
                <a:gd name="T82" fmla="*/ 219997 w 323656"/>
                <a:gd name="T83" fmla="*/ 228887 h 322911"/>
                <a:gd name="T84" fmla="*/ 225327 w 323656"/>
                <a:gd name="T85" fmla="*/ 234206 h 322911"/>
                <a:gd name="T86" fmla="*/ 243224 w 323656"/>
                <a:gd name="T87" fmla="*/ 277799 h 322911"/>
                <a:gd name="T88" fmla="*/ 243224 w 323656"/>
                <a:gd name="T89" fmla="*/ 278463 h 322911"/>
                <a:gd name="T90" fmla="*/ 243224 w 323656"/>
                <a:gd name="T91" fmla="*/ 284067 h 322911"/>
                <a:gd name="T92" fmla="*/ 285870 w 323656"/>
                <a:gd name="T93" fmla="*/ 326615 h 322911"/>
                <a:gd name="T94" fmla="*/ 328517 w 323656"/>
                <a:gd name="T95" fmla="*/ 284067 h 322911"/>
                <a:gd name="T96" fmla="*/ 285870 w 323656"/>
                <a:gd name="T97" fmla="*/ 241519 h 3229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23656" h="322911">
                  <a:moveTo>
                    <a:pt x="285389" y="241899"/>
                  </a:moveTo>
                  <a:cubicBezTo>
                    <a:pt x="283614" y="241804"/>
                    <a:pt x="281834" y="241804"/>
                    <a:pt x="280058" y="241899"/>
                  </a:cubicBezTo>
                  <a:cubicBezTo>
                    <a:pt x="263288" y="241897"/>
                    <a:pt x="247253" y="235031"/>
                    <a:pt x="235698" y="222904"/>
                  </a:cubicBezTo>
                  <a:lnTo>
                    <a:pt x="230653" y="217775"/>
                  </a:lnTo>
                  <a:cubicBezTo>
                    <a:pt x="257112" y="186082"/>
                    <a:pt x="257112" y="140058"/>
                    <a:pt x="230653" y="108365"/>
                  </a:cubicBezTo>
                  <a:lnTo>
                    <a:pt x="236174" y="102857"/>
                  </a:lnTo>
                  <a:cubicBezTo>
                    <a:pt x="243123" y="96114"/>
                    <a:pt x="262067" y="82247"/>
                    <a:pt x="279868" y="85097"/>
                  </a:cubicBezTo>
                  <a:lnTo>
                    <a:pt x="280439" y="85097"/>
                  </a:lnTo>
                  <a:cubicBezTo>
                    <a:pt x="282340" y="85239"/>
                    <a:pt x="284250" y="85239"/>
                    <a:pt x="286151" y="85097"/>
                  </a:cubicBezTo>
                  <a:cubicBezTo>
                    <a:pt x="309704" y="85097"/>
                    <a:pt x="328797" y="66047"/>
                    <a:pt x="328797" y="42548"/>
                  </a:cubicBezTo>
                  <a:cubicBezTo>
                    <a:pt x="328797" y="19050"/>
                    <a:pt x="309704" y="0"/>
                    <a:pt x="286151" y="0"/>
                  </a:cubicBezTo>
                  <a:cubicBezTo>
                    <a:pt x="262598" y="0"/>
                    <a:pt x="243504" y="19050"/>
                    <a:pt x="243504" y="42548"/>
                  </a:cubicBezTo>
                  <a:cubicBezTo>
                    <a:pt x="243413" y="44288"/>
                    <a:pt x="243413" y="46032"/>
                    <a:pt x="243504" y="47772"/>
                  </a:cubicBezTo>
                  <a:cubicBezTo>
                    <a:pt x="243473" y="64525"/>
                    <a:pt x="236598" y="80542"/>
                    <a:pt x="224466" y="92125"/>
                  </a:cubicBezTo>
                  <a:cubicBezTo>
                    <a:pt x="224466" y="92125"/>
                    <a:pt x="222276" y="94214"/>
                    <a:pt x="219325" y="97348"/>
                  </a:cubicBezTo>
                  <a:cubicBezTo>
                    <a:pt x="187314" y="70877"/>
                    <a:pt x="140874" y="71158"/>
                    <a:pt x="109187" y="98013"/>
                  </a:cubicBezTo>
                  <a:lnTo>
                    <a:pt x="103475" y="92410"/>
                  </a:lnTo>
                  <a:cubicBezTo>
                    <a:pt x="96716" y="85477"/>
                    <a:pt x="82818" y="66577"/>
                    <a:pt x="85674" y="48817"/>
                  </a:cubicBezTo>
                  <a:lnTo>
                    <a:pt x="85674" y="48152"/>
                  </a:lnTo>
                  <a:cubicBezTo>
                    <a:pt x="85816" y="46287"/>
                    <a:pt x="85816" y="44413"/>
                    <a:pt x="85674" y="42548"/>
                  </a:cubicBezTo>
                  <a:cubicBezTo>
                    <a:pt x="85674" y="19050"/>
                    <a:pt x="66580" y="0"/>
                    <a:pt x="43027" y="0"/>
                  </a:cubicBezTo>
                  <a:cubicBezTo>
                    <a:pt x="19474" y="0"/>
                    <a:pt x="381" y="19050"/>
                    <a:pt x="381" y="42549"/>
                  </a:cubicBezTo>
                  <a:cubicBezTo>
                    <a:pt x="381" y="66047"/>
                    <a:pt x="19474" y="85097"/>
                    <a:pt x="43027" y="85097"/>
                  </a:cubicBezTo>
                  <a:cubicBezTo>
                    <a:pt x="43059" y="85097"/>
                    <a:pt x="43091" y="85097"/>
                    <a:pt x="43123" y="85097"/>
                  </a:cubicBezTo>
                  <a:cubicBezTo>
                    <a:pt x="44833" y="85245"/>
                    <a:pt x="46553" y="85245"/>
                    <a:pt x="48263" y="85097"/>
                  </a:cubicBezTo>
                  <a:cubicBezTo>
                    <a:pt x="65048" y="85160"/>
                    <a:pt x="81090" y="92014"/>
                    <a:pt x="92718" y="104091"/>
                  </a:cubicBezTo>
                  <a:cubicBezTo>
                    <a:pt x="92718" y="104091"/>
                    <a:pt x="94908" y="106466"/>
                    <a:pt x="98144" y="109600"/>
                  </a:cubicBezTo>
                  <a:cubicBezTo>
                    <a:pt x="72106" y="141158"/>
                    <a:pt x="72106" y="186692"/>
                    <a:pt x="98144" y="218250"/>
                  </a:cubicBezTo>
                  <a:lnTo>
                    <a:pt x="92242" y="224233"/>
                  </a:lnTo>
                  <a:cubicBezTo>
                    <a:pt x="85198" y="230882"/>
                    <a:pt x="66255" y="244748"/>
                    <a:pt x="48453" y="241994"/>
                  </a:cubicBezTo>
                  <a:cubicBezTo>
                    <a:pt x="46519" y="241895"/>
                    <a:pt x="44581" y="241895"/>
                    <a:pt x="42647" y="241994"/>
                  </a:cubicBezTo>
                  <a:cubicBezTo>
                    <a:pt x="19094" y="241994"/>
                    <a:pt x="0" y="261043"/>
                    <a:pt x="0" y="284542"/>
                  </a:cubicBezTo>
                  <a:cubicBezTo>
                    <a:pt x="0" y="308041"/>
                    <a:pt x="19094" y="327090"/>
                    <a:pt x="42647" y="327090"/>
                  </a:cubicBezTo>
                  <a:cubicBezTo>
                    <a:pt x="66200" y="327090"/>
                    <a:pt x="85293" y="308041"/>
                    <a:pt x="85293" y="284542"/>
                  </a:cubicBezTo>
                  <a:cubicBezTo>
                    <a:pt x="85391" y="282834"/>
                    <a:pt x="85391" y="281121"/>
                    <a:pt x="85293" y="279413"/>
                  </a:cubicBezTo>
                  <a:cubicBezTo>
                    <a:pt x="85133" y="262455"/>
                    <a:pt x="92027" y="246190"/>
                    <a:pt x="104332" y="234491"/>
                  </a:cubicBezTo>
                  <a:lnTo>
                    <a:pt x="110043" y="228887"/>
                  </a:lnTo>
                  <a:cubicBezTo>
                    <a:pt x="141860" y="255444"/>
                    <a:pt x="188175" y="255444"/>
                    <a:pt x="219992" y="228887"/>
                  </a:cubicBezTo>
                  <a:lnTo>
                    <a:pt x="225322" y="234206"/>
                  </a:lnTo>
                  <a:cubicBezTo>
                    <a:pt x="232081" y="241139"/>
                    <a:pt x="245979" y="260039"/>
                    <a:pt x="243219" y="277799"/>
                  </a:cubicBezTo>
                  <a:cubicBezTo>
                    <a:pt x="243219" y="277799"/>
                    <a:pt x="243219" y="278274"/>
                    <a:pt x="243219" y="278463"/>
                  </a:cubicBezTo>
                  <a:cubicBezTo>
                    <a:pt x="243074" y="280329"/>
                    <a:pt x="243074" y="282202"/>
                    <a:pt x="243219" y="284067"/>
                  </a:cubicBezTo>
                  <a:cubicBezTo>
                    <a:pt x="243219" y="307566"/>
                    <a:pt x="262312" y="326615"/>
                    <a:pt x="285865" y="326615"/>
                  </a:cubicBezTo>
                  <a:cubicBezTo>
                    <a:pt x="309418" y="326615"/>
                    <a:pt x="328512" y="307566"/>
                    <a:pt x="328512" y="284067"/>
                  </a:cubicBezTo>
                  <a:cubicBezTo>
                    <a:pt x="328512" y="260568"/>
                    <a:pt x="309418" y="241519"/>
                    <a:pt x="285865" y="241519"/>
                  </a:cubicBezTo>
                  <a:lnTo>
                    <a:pt x="285389" y="241899"/>
                  </a:ln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915545" y="918116"/>
              <a:ext cx="1094722" cy="1092200"/>
            </a:xfrm>
            <a:custGeom>
              <a:avLst/>
              <a:gdLst>
                <a:gd name="T0" fmla="*/ 1071307 w 1094721"/>
                <a:gd name="T1" fmla="*/ 483785 h 1092200"/>
                <a:gd name="T2" fmla="*/ 950411 w 1094721"/>
                <a:gd name="T3" fmla="*/ 483785 h 1092200"/>
                <a:gd name="T4" fmla="*/ 931373 w 1094721"/>
                <a:gd name="T5" fmla="*/ 513132 h 1092200"/>
                <a:gd name="T6" fmla="*/ 884823 w 1094721"/>
                <a:gd name="T7" fmla="*/ 533836 h 1092200"/>
                <a:gd name="T8" fmla="*/ 883395 w 1094721"/>
                <a:gd name="T9" fmla="*/ 533836 h 1092200"/>
                <a:gd name="T10" fmla="*/ 865404 w 1094721"/>
                <a:gd name="T11" fmla="*/ 498886 h 1092200"/>
                <a:gd name="T12" fmla="*/ 774802 w 1094721"/>
                <a:gd name="T13" fmla="*/ 498908 h 1092200"/>
                <a:gd name="T14" fmla="*/ 774824 w 1094721"/>
                <a:gd name="T15" fmla="*/ 589301 h 1092200"/>
                <a:gd name="T16" fmla="*/ 865404 w 1094721"/>
                <a:gd name="T17" fmla="*/ 589301 h 1092200"/>
                <a:gd name="T18" fmla="*/ 883490 w 1094721"/>
                <a:gd name="T19" fmla="*/ 552926 h 1092200"/>
                <a:gd name="T20" fmla="*/ 885299 w 1094721"/>
                <a:gd name="T21" fmla="*/ 552926 h 1092200"/>
                <a:gd name="T22" fmla="*/ 930706 w 1094721"/>
                <a:gd name="T23" fmla="*/ 573440 h 1092200"/>
                <a:gd name="T24" fmla="*/ 1040015 w 1094721"/>
                <a:gd name="T25" fmla="*/ 625584 h 1092200"/>
                <a:gd name="T26" fmla="*/ 1092280 w 1094721"/>
                <a:gd name="T27" fmla="*/ 516527 h 1092200"/>
                <a:gd name="T28" fmla="*/ 1071402 w 1094721"/>
                <a:gd name="T29" fmla="*/ 483880 h 1092200"/>
                <a:gd name="T30" fmla="*/ 487672 w 1094721"/>
                <a:gd name="T31" fmla="*/ 21167 h 1092200"/>
                <a:gd name="T32" fmla="*/ 488113 w 1094721"/>
                <a:gd name="T33" fmla="*/ 142048 h 1092200"/>
                <a:gd name="T34" fmla="*/ 518705 w 1094721"/>
                <a:gd name="T35" fmla="*/ 161538 h 1092200"/>
                <a:gd name="T36" fmla="*/ 538696 w 1094721"/>
                <a:gd name="T37" fmla="*/ 207411 h 1092200"/>
                <a:gd name="T38" fmla="*/ 538696 w 1094721"/>
                <a:gd name="T39" fmla="*/ 209595 h 1092200"/>
                <a:gd name="T40" fmla="*/ 502903 w 1094721"/>
                <a:gd name="T41" fmla="*/ 227545 h 1092200"/>
                <a:gd name="T42" fmla="*/ 502925 w 1094721"/>
                <a:gd name="T43" fmla="*/ 317938 h 1092200"/>
                <a:gd name="T44" fmla="*/ 593532 w 1094721"/>
                <a:gd name="T45" fmla="*/ 317916 h 1092200"/>
                <a:gd name="T46" fmla="*/ 593532 w 1094721"/>
                <a:gd name="T47" fmla="*/ 227545 h 1092200"/>
                <a:gd name="T48" fmla="*/ 557834 w 1094721"/>
                <a:gd name="T49" fmla="*/ 209595 h 1092200"/>
                <a:gd name="T50" fmla="*/ 557834 w 1094721"/>
                <a:gd name="T51" fmla="*/ 207031 h 1092200"/>
                <a:gd name="T52" fmla="*/ 581157 w 1094721"/>
                <a:gd name="T53" fmla="*/ 160304 h 1092200"/>
                <a:gd name="T54" fmla="*/ 586202 w 1094721"/>
                <a:gd name="T55" fmla="*/ 157739 h 1092200"/>
                <a:gd name="T56" fmla="*/ 608668 w 1094721"/>
                <a:gd name="T57" fmla="*/ 141784 h 1092200"/>
                <a:gd name="T58" fmla="*/ 600647 w 1094721"/>
                <a:gd name="T59" fmla="*/ 21167 h 1092200"/>
                <a:gd name="T60" fmla="*/ 487767 w 1094721"/>
                <a:gd name="T61" fmla="*/ 21167 h 1092200"/>
                <a:gd name="T62" fmla="*/ 577444 w 1094721"/>
                <a:gd name="T63" fmla="*/ 926838 h 1092200"/>
                <a:gd name="T64" fmla="*/ 557549 w 1094721"/>
                <a:gd name="T65" fmla="*/ 880776 h 1092200"/>
                <a:gd name="T66" fmla="*/ 557549 w 1094721"/>
                <a:gd name="T67" fmla="*/ 878686 h 1092200"/>
                <a:gd name="T68" fmla="*/ 593437 w 1094721"/>
                <a:gd name="T69" fmla="*/ 860736 h 1092200"/>
                <a:gd name="T70" fmla="*/ 593549 w 1094721"/>
                <a:gd name="T71" fmla="*/ 770209 h 1092200"/>
                <a:gd name="T72" fmla="*/ 502808 w 1094721"/>
                <a:gd name="T73" fmla="*/ 770097 h 1092200"/>
                <a:gd name="T74" fmla="*/ 502695 w 1094721"/>
                <a:gd name="T75" fmla="*/ 860624 h 1092200"/>
                <a:gd name="T76" fmla="*/ 502808 w 1094721"/>
                <a:gd name="T77" fmla="*/ 860736 h 1092200"/>
                <a:gd name="T78" fmla="*/ 538410 w 1094721"/>
                <a:gd name="T79" fmla="*/ 878686 h 1092200"/>
                <a:gd name="T80" fmla="*/ 538410 w 1094721"/>
                <a:gd name="T81" fmla="*/ 881251 h 1092200"/>
                <a:gd name="T82" fmla="*/ 515183 w 1094721"/>
                <a:gd name="T83" fmla="*/ 927883 h 1092200"/>
                <a:gd name="T84" fmla="*/ 510042 w 1094721"/>
                <a:gd name="T85" fmla="*/ 930447 h 1092200"/>
                <a:gd name="T86" fmla="*/ 487672 w 1094721"/>
                <a:gd name="T87" fmla="*/ 946878 h 1092200"/>
                <a:gd name="T88" fmla="*/ 487407 w 1094721"/>
                <a:gd name="T89" fmla="*/ 1067759 h 1092200"/>
                <a:gd name="T90" fmla="*/ 608572 w 1094721"/>
                <a:gd name="T91" fmla="*/ 1068024 h 1092200"/>
                <a:gd name="T92" fmla="*/ 608838 w 1094721"/>
                <a:gd name="T93" fmla="*/ 947142 h 1092200"/>
                <a:gd name="T94" fmla="*/ 608572 w 1094721"/>
                <a:gd name="T95" fmla="*/ 946878 h 1092200"/>
                <a:gd name="T96" fmla="*/ 577444 w 1094721"/>
                <a:gd name="T97" fmla="*/ 926838 h 1092200"/>
                <a:gd name="T98" fmla="*/ 229794 w 1094721"/>
                <a:gd name="T99" fmla="*/ 498791 h 1092200"/>
                <a:gd name="T100" fmla="*/ 211707 w 1094721"/>
                <a:gd name="T101" fmla="*/ 535261 h 1092200"/>
                <a:gd name="T102" fmla="*/ 209993 w 1094721"/>
                <a:gd name="T103" fmla="*/ 535261 h 1092200"/>
                <a:gd name="T104" fmla="*/ 164586 w 1094721"/>
                <a:gd name="T105" fmla="*/ 514746 h 1092200"/>
                <a:gd name="T106" fmla="*/ 55510 w 1094721"/>
                <a:gd name="T107" fmla="*/ 464636 h 1092200"/>
                <a:gd name="T108" fmla="*/ 5285 w 1094721"/>
                <a:gd name="T109" fmla="*/ 573461 h 1092200"/>
                <a:gd name="T110" fmla="*/ 114361 w 1094721"/>
                <a:gd name="T111" fmla="*/ 623571 h 1092200"/>
                <a:gd name="T112" fmla="*/ 164015 w 1094721"/>
                <a:gd name="T113" fmla="*/ 574960 h 1092200"/>
                <a:gd name="T114" fmla="*/ 210469 w 1094721"/>
                <a:gd name="T115" fmla="*/ 554255 h 1092200"/>
                <a:gd name="T116" fmla="*/ 211897 w 1094721"/>
                <a:gd name="T117" fmla="*/ 554255 h 1092200"/>
                <a:gd name="T118" fmla="*/ 229794 w 1094721"/>
                <a:gd name="T119" fmla="*/ 589206 h 1092200"/>
                <a:gd name="T120" fmla="*/ 320395 w 1094721"/>
                <a:gd name="T121" fmla="*/ 589184 h 1092200"/>
                <a:gd name="T122" fmla="*/ 320373 w 1094721"/>
                <a:gd name="T123" fmla="*/ 498791 h 1092200"/>
                <a:gd name="T124" fmla="*/ 229794 w 1094721"/>
                <a:gd name="T125" fmla="*/ 498791 h 10922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4721" h="1092200">
                  <a:moveTo>
                    <a:pt x="1071302" y="483785"/>
                  </a:moveTo>
                  <a:cubicBezTo>
                    <a:pt x="1037874" y="450580"/>
                    <a:pt x="983833" y="450580"/>
                    <a:pt x="950406" y="483785"/>
                  </a:cubicBezTo>
                  <a:cubicBezTo>
                    <a:pt x="942030" y="492097"/>
                    <a:pt x="935538" y="502104"/>
                    <a:pt x="931368" y="513132"/>
                  </a:cubicBezTo>
                  <a:cubicBezTo>
                    <a:pt x="921087" y="532126"/>
                    <a:pt x="894242" y="533931"/>
                    <a:pt x="884818" y="533836"/>
                  </a:cubicBezTo>
                  <a:lnTo>
                    <a:pt x="883390" y="533836"/>
                  </a:lnTo>
                  <a:cubicBezTo>
                    <a:pt x="881171" y="520606"/>
                    <a:pt x="874883" y="508392"/>
                    <a:pt x="865399" y="498886"/>
                  </a:cubicBezTo>
                  <a:cubicBezTo>
                    <a:pt x="840374" y="473930"/>
                    <a:pt x="799810" y="473940"/>
                    <a:pt x="774797" y="498908"/>
                  </a:cubicBezTo>
                  <a:cubicBezTo>
                    <a:pt x="749784" y="523875"/>
                    <a:pt x="749794" y="564346"/>
                    <a:pt x="774819" y="589301"/>
                  </a:cubicBezTo>
                  <a:cubicBezTo>
                    <a:pt x="799836" y="614247"/>
                    <a:pt x="840382" y="614247"/>
                    <a:pt x="865399" y="589301"/>
                  </a:cubicBezTo>
                  <a:cubicBezTo>
                    <a:pt x="875288" y="579501"/>
                    <a:pt x="881648" y="566711"/>
                    <a:pt x="883485" y="552926"/>
                  </a:cubicBezTo>
                  <a:lnTo>
                    <a:pt x="885294" y="552926"/>
                  </a:lnTo>
                  <a:cubicBezTo>
                    <a:pt x="894813" y="552926"/>
                    <a:pt x="921658" y="555300"/>
                    <a:pt x="930701" y="573440"/>
                  </a:cubicBezTo>
                  <a:cubicBezTo>
                    <a:pt x="946454" y="617955"/>
                    <a:pt x="995393" y="641300"/>
                    <a:pt x="1040010" y="625584"/>
                  </a:cubicBezTo>
                  <a:cubicBezTo>
                    <a:pt x="1084628" y="609868"/>
                    <a:pt x="1108027" y="561042"/>
                    <a:pt x="1092275" y="516527"/>
                  </a:cubicBezTo>
                  <a:cubicBezTo>
                    <a:pt x="1087911" y="504194"/>
                    <a:pt x="1080768" y="493025"/>
                    <a:pt x="1071397" y="483880"/>
                  </a:cubicBezTo>
                  <a:lnTo>
                    <a:pt x="1071302" y="483785"/>
                  </a:lnTo>
                  <a:close/>
                  <a:moveTo>
                    <a:pt x="487672" y="21167"/>
                  </a:moveTo>
                  <a:cubicBezTo>
                    <a:pt x="454336" y="54669"/>
                    <a:pt x="454534" y="108789"/>
                    <a:pt x="488113" y="142048"/>
                  </a:cubicBezTo>
                  <a:cubicBezTo>
                    <a:pt x="496798" y="150650"/>
                    <a:pt x="507230" y="157296"/>
                    <a:pt x="518705" y="161538"/>
                  </a:cubicBezTo>
                  <a:cubicBezTo>
                    <a:pt x="537744" y="171985"/>
                    <a:pt x="538791" y="198198"/>
                    <a:pt x="538696" y="207411"/>
                  </a:cubicBezTo>
                  <a:cubicBezTo>
                    <a:pt x="538696" y="207980"/>
                    <a:pt x="538696" y="208740"/>
                    <a:pt x="538696" y="209595"/>
                  </a:cubicBezTo>
                  <a:cubicBezTo>
                    <a:pt x="525130" y="211548"/>
                    <a:pt x="512568" y="217848"/>
                    <a:pt x="502903" y="227545"/>
                  </a:cubicBezTo>
                  <a:cubicBezTo>
                    <a:pt x="477890" y="252513"/>
                    <a:pt x="477900" y="292983"/>
                    <a:pt x="502925" y="317938"/>
                  </a:cubicBezTo>
                  <a:cubicBezTo>
                    <a:pt x="527950" y="342893"/>
                    <a:pt x="568514" y="342883"/>
                    <a:pt x="593527" y="317916"/>
                  </a:cubicBezTo>
                  <a:cubicBezTo>
                    <a:pt x="618531" y="292957"/>
                    <a:pt x="618531" y="252504"/>
                    <a:pt x="593527" y="227545"/>
                  </a:cubicBezTo>
                  <a:cubicBezTo>
                    <a:pt x="583883" y="217872"/>
                    <a:pt x="571359" y="211575"/>
                    <a:pt x="557829" y="209595"/>
                  </a:cubicBezTo>
                  <a:lnTo>
                    <a:pt x="557829" y="207031"/>
                  </a:lnTo>
                  <a:cubicBezTo>
                    <a:pt x="557829" y="196584"/>
                    <a:pt x="560400" y="167901"/>
                    <a:pt x="581152" y="160304"/>
                  </a:cubicBezTo>
                  <a:cubicBezTo>
                    <a:pt x="582959" y="159721"/>
                    <a:pt x="584662" y="158856"/>
                    <a:pt x="586197" y="157739"/>
                  </a:cubicBezTo>
                  <a:cubicBezTo>
                    <a:pt x="594531" y="153719"/>
                    <a:pt x="602126" y="148324"/>
                    <a:pt x="608663" y="141784"/>
                  </a:cubicBezTo>
                  <a:cubicBezTo>
                    <a:pt x="639832" y="106266"/>
                    <a:pt x="636241" y="52264"/>
                    <a:pt x="600642" y="21167"/>
                  </a:cubicBezTo>
                  <a:cubicBezTo>
                    <a:pt x="568334" y="-7056"/>
                    <a:pt x="520075" y="-7056"/>
                    <a:pt x="487767" y="21167"/>
                  </a:cubicBezTo>
                  <a:lnTo>
                    <a:pt x="487672" y="21167"/>
                  </a:lnTo>
                  <a:close/>
                  <a:moveTo>
                    <a:pt x="577439" y="926838"/>
                  </a:moveTo>
                  <a:cubicBezTo>
                    <a:pt x="558401" y="916296"/>
                    <a:pt x="557449" y="890083"/>
                    <a:pt x="557544" y="880776"/>
                  </a:cubicBezTo>
                  <a:lnTo>
                    <a:pt x="557544" y="878686"/>
                  </a:lnTo>
                  <a:cubicBezTo>
                    <a:pt x="571137" y="876733"/>
                    <a:pt x="583730" y="870434"/>
                    <a:pt x="593432" y="860736"/>
                  </a:cubicBezTo>
                  <a:cubicBezTo>
                    <a:pt x="618519" y="835769"/>
                    <a:pt x="618569" y="795238"/>
                    <a:pt x="593544" y="770209"/>
                  </a:cubicBezTo>
                  <a:cubicBezTo>
                    <a:pt x="568519" y="745180"/>
                    <a:pt x="527895" y="745130"/>
                    <a:pt x="502808" y="770097"/>
                  </a:cubicBezTo>
                  <a:cubicBezTo>
                    <a:pt x="477721" y="795064"/>
                    <a:pt x="477670" y="835595"/>
                    <a:pt x="502695" y="860624"/>
                  </a:cubicBezTo>
                  <a:cubicBezTo>
                    <a:pt x="502733" y="860662"/>
                    <a:pt x="502770" y="860699"/>
                    <a:pt x="502808" y="860736"/>
                  </a:cubicBezTo>
                  <a:cubicBezTo>
                    <a:pt x="512426" y="870391"/>
                    <a:pt x="524914" y="876687"/>
                    <a:pt x="538410" y="878686"/>
                  </a:cubicBezTo>
                  <a:lnTo>
                    <a:pt x="538410" y="881251"/>
                  </a:lnTo>
                  <a:cubicBezTo>
                    <a:pt x="538410" y="891698"/>
                    <a:pt x="535935" y="920380"/>
                    <a:pt x="515183" y="927883"/>
                  </a:cubicBezTo>
                  <a:cubicBezTo>
                    <a:pt x="513371" y="928525"/>
                    <a:pt x="511644" y="929386"/>
                    <a:pt x="510042" y="930447"/>
                  </a:cubicBezTo>
                  <a:cubicBezTo>
                    <a:pt x="501747" y="934686"/>
                    <a:pt x="494193" y="940234"/>
                    <a:pt x="487672" y="946878"/>
                  </a:cubicBezTo>
                  <a:cubicBezTo>
                    <a:pt x="454141" y="980185"/>
                    <a:pt x="454022" y="1034306"/>
                    <a:pt x="487407" y="1067759"/>
                  </a:cubicBezTo>
                  <a:cubicBezTo>
                    <a:pt x="520791" y="1101213"/>
                    <a:pt x="575036" y="1101332"/>
                    <a:pt x="608567" y="1068024"/>
                  </a:cubicBezTo>
                  <a:cubicBezTo>
                    <a:pt x="642098" y="1034717"/>
                    <a:pt x="642217" y="980596"/>
                    <a:pt x="608833" y="947142"/>
                  </a:cubicBezTo>
                  <a:cubicBezTo>
                    <a:pt x="608745" y="947054"/>
                    <a:pt x="608656" y="946966"/>
                    <a:pt x="608567" y="946878"/>
                  </a:cubicBezTo>
                  <a:cubicBezTo>
                    <a:pt x="599810" y="937976"/>
                    <a:pt x="589177" y="931131"/>
                    <a:pt x="577439" y="926838"/>
                  </a:cubicBezTo>
                  <a:close/>
                  <a:moveTo>
                    <a:pt x="229794" y="498791"/>
                  </a:moveTo>
                  <a:cubicBezTo>
                    <a:pt x="219989" y="508689"/>
                    <a:pt x="213646" y="521479"/>
                    <a:pt x="211707" y="535261"/>
                  </a:cubicBezTo>
                  <a:lnTo>
                    <a:pt x="209993" y="535261"/>
                  </a:lnTo>
                  <a:cubicBezTo>
                    <a:pt x="200474" y="535261"/>
                    <a:pt x="173534" y="532886"/>
                    <a:pt x="164586" y="514746"/>
                  </a:cubicBezTo>
                  <a:cubicBezTo>
                    <a:pt x="148335" y="470858"/>
                    <a:pt x="99500" y="448423"/>
                    <a:pt x="55510" y="464636"/>
                  </a:cubicBezTo>
                  <a:cubicBezTo>
                    <a:pt x="11520" y="480850"/>
                    <a:pt x="-10967" y="529572"/>
                    <a:pt x="5285" y="573461"/>
                  </a:cubicBezTo>
                  <a:cubicBezTo>
                    <a:pt x="21536" y="617350"/>
                    <a:pt x="70371" y="639785"/>
                    <a:pt x="114361" y="623571"/>
                  </a:cubicBezTo>
                  <a:cubicBezTo>
                    <a:pt x="137111" y="615186"/>
                    <a:pt x="155182" y="597495"/>
                    <a:pt x="164015" y="574960"/>
                  </a:cubicBezTo>
                  <a:cubicBezTo>
                    <a:pt x="174106" y="555965"/>
                    <a:pt x="200950" y="554160"/>
                    <a:pt x="210469" y="554255"/>
                  </a:cubicBezTo>
                  <a:lnTo>
                    <a:pt x="211897" y="554255"/>
                  </a:lnTo>
                  <a:cubicBezTo>
                    <a:pt x="213998" y="567504"/>
                    <a:pt x="220265" y="579744"/>
                    <a:pt x="229794" y="589206"/>
                  </a:cubicBezTo>
                  <a:cubicBezTo>
                    <a:pt x="254819" y="614161"/>
                    <a:pt x="295382" y="614151"/>
                    <a:pt x="320395" y="589184"/>
                  </a:cubicBezTo>
                  <a:cubicBezTo>
                    <a:pt x="345408" y="564216"/>
                    <a:pt x="345398" y="523746"/>
                    <a:pt x="320373" y="498791"/>
                  </a:cubicBezTo>
                  <a:cubicBezTo>
                    <a:pt x="295357" y="473844"/>
                    <a:pt x="254810" y="473844"/>
                    <a:pt x="229794" y="498791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cxnSp>
        <p:nvCxnSpPr>
          <p:cNvPr id="16" name="Straight Connector 17"/>
          <p:cNvCxnSpPr>
            <a:cxnSpLocks/>
          </p:cNvCxnSpPr>
          <p:nvPr userDrawn="1"/>
        </p:nvCxnSpPr>
        <p:spPr bwMode="auto">
          <a:xfrm>
            <a:off x="838200" y="7543800"/>
            <a:ext cx="12954000" cy="0"/>
          </a:xfrm>
          <a:prstGeom prst="line">
            <a:avLst/>
          </a:prstGeom>
          <a:noFill/>
          <a:ln w="19050" algn="ctr">
            <a:solidFill>
              <a:srgbClr val="169D95">
                <a:alpha val="43921"/>
              </a:srgbClr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020778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 userDrawn="1"/>
        </p:nvGrpSpPr>
        <p:grpSpPr bwMode="auto">
          <a:xfrm>
            <a:off x="-796925" y="4495800"/>
            <a:ext cx="5183188" cy="5172075"/>
            <a:chOff x="10363200" y="4648200"/>
            <a:chExt cx="5183333" cy="5171393"/>
          </a:xfrm>
        </p:grpSpPr>
        <p:sp>
          <p:nvSpPr>
            <p:cNvPr id="4" name="Freeform 4"/>
            <p:cNvSpPr>
              <a:spLocks/>
            </p:cNvSpPr>
            <p:nvPr/>
          </p:nvSpPr>
          <p:spPr bwMode="auto">
            <a:xfrm>
              <a:off x="11407384" y="5677701"/>
              <a:ext cx="811307" cy="764469"/>
            </a:xfrm>
            <a:custGeom>
              <a:avLst/>
              <a:gdLst>
                <a:gd name="T0" fmla="*/ 348262485 w 171347"/>
                <a:gd name="T1" fmla="*/ 347052075 h 161455"/>
                <a:gd name="T2" fmla="*/ 59921154 w 171347"/>
                <a:gd name="T3" fmla="*/ 347459184 h 161455"/>
                <a:gd name="T4" fmla="*/ 59514584 w 171347"/>
                <a:gd name="T5" fmla="*/ 59783318 h 161455"/>
                <a:gd name="T6" fmla="*/ 347855399 w 171347"/>
                <a:gd name="T7" fmla="*/ 59378675 h 161455"/>
                <a:gd name="T8" fmla="*/ 348262485 w 171347"/>
                <a:gd name="T9" fmla="*/ 59783318 h 161455"/>
                <a:gd name="T10" fmla="*/ 348262485 w 171347"/>
                <a:gd name="T11" fmla="*/ 347052075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146340" y="145832"/>
                  </a:move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-8326" y="112669"/>
                    <a:pt x="-8403" y="58548"/>
                    <a:pt x="25008" y="25121"/>
                  </a:cubicBez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46226" y="25007"/>
                    <a:pt x="146283" y="25064"/>
                    <a:pt x="146340" y="25121"/>
                  </a:cubicBezTo>
                  <a:cubicBezTo>
                    <a:pt x="179684" y="58482"/>
                    <a:pt x="179684" y="112471"/>
                    <a:pt x="146340" y="145832"/>
                  </a:cubicBez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3698675" y="7961205"/>
              <a:ext cx="811307" cy="809436"/>
            </a:xfrm>
            <a:custGeom>
              <a:avLst/>
              <a:gdLst>
                <a:gd name="T0" fmla="*/ 59288375 w 171347"/>
                <a:gd name="T1" fmla="*/ 60007511 h 170953"/>
                <a:gd name="T2" fmla="*/ 347629190 w 171347"/>
                <a:gd name="T3" fmla="*/ 59150551 h 170953"/>
                <a:gd name="T4" fmla="*/ 348486155 w 171347"/>
                <a:gd name="T5" fmla="*/ 346818186 h 170953"/>
                <a:gd name="T6" fmla="*/ 60147363 w 171347"/>
                <a:gd name="T7" fmla="*/ 347672589 h 170953"/>
                <a:gd name="T8" fmla="*/ 59288375 w 171347"/>
                <a:gd name="T9" fmla="*/ 346818186 h 170953"/>
                <a:gd name="T10" fmla="*/ 59288375 w 171347"/>
                <a:gd name="T11" fmla="*/ 60007511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2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3698232" y="5677701"/>
              <a:ext cx="811307" cy="764469"/>
            </a:xfrm>
            <a:custGeom>
              <a:avLst/>
              <a:gdLst>
                <a:gd name="T0" fmla="*/ 59514584 w 171347"/>
                <a:gd name="T1" fmla="*/ 59783318 h 161455"/>
                <a:gd name="T2" fmla="*/ 347855399 w 171347"/>
                <a:gd name="T3" fmla="*/ 59378675 h 161455"/>
                <a:gd name="T4" fmla="*/ 348262485 w 171347"/>
                <a:gd name="T5" fmla="*/ 347052075 h 161455"/>
                <a:gd name="T6" fmla="*/ 59921154 w 171347"/>
                <a:gd name="T7" fmla="*/ 347459184 h 161455"/>
                <a:gd name="T8" fmla="*/ 59514584 w 171347"/>
                <a:gd name="T9" fmla="*/ 347052075 h 161455"/>
                <a:gd name="T10" fmla="*/ 59514584 w 171347"/>
                <a:gd name="T11" fmla="*/ 59783318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25008" y="25121"/>
                  </a:move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79674" y="58284"/>
                    <a:pt x="179750" y="112405"/>
                    <a:pt x="146340" y="145832"/>
                  </a:cubicBez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25122" y="145946"/>
                    <a:pt x="25065" y="145889"/>
                    <a:pt x="25008" y="145832"/>
                  </a:cubicBezTo>
                  <a:cubicBezTo>
                    <a:pt x="-8336" y="112471"/>
                    <a:pt x="-8336" y="58482"/>
                    <a:pt x="25008" y="25121"/>
                  </a:cubicBez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1409899" y="7961205"/>
              <a:ext cx="811307" cy="809436"/>
            </a:xfrm>
            <a:custGeom>
              <a:avLst/>
              <a:gdLst>
                <a:gd name="T0" fmla="*/ 59288375 w 171347"/>
                <a:gd name="T1" fmla="*/ 60007511 h 170953"/>
                <a:gd name="T2" fmla="*/ 347629190 w 171347"/>
                <a:gd name="T3" fmla="*/ 59150551 h 170953"/>
                <a:gd name="T4" fmla="*/ 348486155 w 171347"/>
                <a:gd name="T5" fmla="*/ 346818186 h 170953"/>
                <a:gd name="T6" fmla="*/ 60147363 w 171347"/>
                <a:gd name="T7" fmla="*/ 347672589 h 170953"/>
                <a:gd name="T8" fmla="*/ 59288375 w 171347"/>
                <a:gd name="T9" fmla="*/ 346818186 h 170953"/>
                <a:gd name="T10" fmla="*/ 59288375 w 171347"/>
                <a:gd name="T11" fmla="*/ 60007511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3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12177353" y="6447341"/>
              <a:ext cx="1532463" cy="1528934"/>
            </a:xfrm>
            <a:custGeom>
              <a:avLst/>
              <a:gdLst>
                <a:gd name="T0" fmla="*/ 679154755 w 323656"/>
                <a:gd name="T1" fmla="*/ 575656892 h 322911"/>
                <a:gd name="T2" fmla="*/ 666468578 w 323656"/>
                <a:gd name="T3" fmla="*/ 575656892 h 322911"/>
                <a:gd name="T4" fmla="*/ 560902746 w 323656"/>
                <a:gd name="T5" fmla="*/ 530453474 h 322911"/>
                <a:gd name="T6" fmla="*/ 548897109 w 323656"/>
                <a:gd name="T7" fmla="*/ 518247774 h 322911"/>
                <a:gd name="T8" fmla="*/ 548897109 w 323656"/>
                <a:gd name="T9" fmla="*/ 257880722 h 322911"/>
                <a:gd name="T10" fmla="*/ 562035677 w 323656"/>
                <a:gd name="T11" fmla="*/ 244772849 h 322911"/>
                <a:gd name="T12" fmla="*/ 666016277 w 323656"/>
                <a:gd name="T13" fmla="*/ 202508601 h 322911"/>
                <a:gd name="T14" fmla="*/ 667375307 w 323656"/>
                <a:gd name="T15" fmla="*/ 202508601 h 322911"/>
                <a:gd name="T16" fmla="*/ 680968212 w 323656"/>
                <a:gd name="T17" fmla="*/ 202508601 h 322911"/>
                <a:gd name="T18" fmla="*/ 782455345 w 323656"/>
                <a:gd name="T19" fmla="*/ 101253077 h 322911"/>
                <a:gd name="T20" fmla="*/ 680968212 w 323656"/>
                <a:gd name="T21" fmla="*/ 0 h 322911"/>
                <a:gd name="T22" fmla="*/ 579478954 w 323656"/>
                <a:gd name="T23" fmla="*/ 101253077 h 322911"/>
                <a:gd name="T24" fmla="*/ 579478954 w 323656"/>
                <a:gd name="T25" fmla="*/ 113684871 h 322911"/>
                <a:gd name="T26" fmla="*/ 579478954 w 323656"/>
                <a:gd name="T27" fmla="*/ 113684871 h 322911"/>
                <a:gd name="T28" fmla="*/ 534173285 w 323656"/>
                <a:gd name="T29" fmla="*/ 219233722 h 322911"/>
                <a:gd name="T30" fmla="*/ 521938997 w 323656"/>
                <a:gd name="T31" fmla="*/ 231662978 h 322911"/>
                <a:gd name="T32" fmla="*/ 259837843 w 323656"/>
                <a:gd name="T33" fmla="*/ 233245652 h 322911"/>
                <a:gd name="T34" fmla="*/ 246244933 w 323656"/>
                <a:gd name="T35" fmla="*/ 219911709 h 322911"/>
                <a:gd name="T36" fmla="*/ 203883010 w 323656"/>
                <a:gd name="T37" fmla="*/ 116171740 h 322911"/>
                <a:gd name="T38" fmla="*/ 203883010 w 323656"/>
                <a:gd name="T39" fmla="*/ 114589065 h 322911"/>
                <a:gd name="T40" fmla="*/ 203883010 w 323656"/>
                <a:gd name="T41" fmla="*/ 101253077 h 322911"/>
                <a:gd name="T42" fmla="*/ 102393321 w 323656"/>
                <a:gd name="T43" fmla="*/ 0 h 322911"/>
                <a:gd name="T44" fmla="*/ 906729 w 323656"/>
                <a:gd name="T45" fmla="*/ 101255520 h 322911"/>
                <a:gd name="T46" fmla="*/ 102393321 w 323656"/>
                <a:gd name="T47" fmla="*/ 202508601 h 322911"/>
                <a:gd name="T48" fmla="*/ 102622085 w 323656"/>
                <a:gd name="T49" fmla="*/ 202508601 h 322911"/>
                <a:gd name="T50" fmla="*/ 114853925 w 323656"/>
                <a:gd name="T51" fmla="*/ 202508601 h 322911"/>
                <a:gd name="T52" fmla="*/ 114853925 w 323656"/>
                <a:gd name="T53" fmla="*/ 202508601 h 322911"/>
                <a:gd name="T54" fmla="*/ 220645851 w 323656"/>
                <a:gd name="T55" fmla="*/ 247709595 h 322911"/>
                <a:gd name="T56" fmla="*/ 233558235 w 323656"/>
                <a:gd name="T57" fmla="*/ 260819353 h 322911"/>
                <a:gd name="T58" fmla="*/ 233558235 w 323656"/>
                <a:gd name="T59" fmla="*/ 519378152 h 322911"/>
                <a:gd name="T60" fmla="*/ 219513028 w 323656"/>
                <a:gd name="T61" fmla="*/ 533616290 h 322911"/>
                <a:gd name="T62" fmla="*/ 115306226 w 323656"/>
                <a:gd name="T63" fmla="*/ 575882560 h 322911"/>
                <a:gd name="T64" fmla="*/ 115306226 w 323656"/>
                <a:gd name="T65" fmla="*/ 575882560 h 322911"/>
                <a:gd name="T66" fmla="*/ 101489149 w 323656"/>
                <a:gd name="T67" fmla="*/ 575882560 h 322911"/>
                <a:gd name="T68" fmla="*/ 0 w 323656"/>
                <a:gd name="T69" fmla="*/ 677136062 h 322911"/>
                <a:gd name="T70" fmla="*/ 101489149 w 323656"/>
                <a:gd name="T71" fmla="*/ 778389163 h 322911"/>
                <a:gd name="T72" fmla="*/ 202976371 w 323656"/>
                <a:gd name="T73" fmla="*/ 677136062 h 322911"/>
                <a:gd name="T74" fmla="*/ 202976371 w 323656"/>
                <a:gd name="T75" fmla="*/ 664930476 h 322911"/>
                <a:gd name="T76" fmla="*/ 202976371 w 323656"/>
                <a:gd name="T77" fmla="*/ 664930476 h 322911"/>
                <a:gd name="T78" fmla="*/ 248284058 w 323656"/>
                <a:gd name="T79" fmla="*/ 558027686 h 322911"/>
                <a:gd name="T80" fmla="*/ 261874951 w 323656"/>
                <a:gd name="T81" fmla="*/ 544691612 h 322911"/>
                <a:gd name="T82" fmla="*/ 523526138 w 323656"/>
                <a:gd name="T83" fmla="*/ 544691612 h 322911"/>
                <a:gd name="T84" fmla="*/ 536210412 w 323656"/>
                <a:gd name="T85" fmla="*/ 557349182 h 322911"/>
                <a:gd name="T86" fmla="*/ 578800985 w 323656"/>
                <a:gd name="T87" fmla="*/ 661089559 h 322911"/>
                <a:gd name="T88" fmla="*/ 578800985 w 323656"/>
                <a:gd name="T89" fmla="*/ 662669700 h 322911"/>
                <a:gd name="T90" fmla="*/ 578800985 w 323656"/>
                <a:gd name="T91" fmla="*/ 676005798 h 322911"/>
                <a:gd name="T92" fmla="*/ 680287691 w 323656"/>
                <a:gd name="T93" fmla="*/ 777258761 h 322911"/>
                <a:gd name="T94" fmla="*/ 781776817 w 323656"/>
                <a:gd name="T95" fmla="*/ 676005798 h 322911"/>
                <a:gd name="T96" fmla="*/ 680287691 w 323656"/>
                <a:gd name="T97" fmla="*/ 574752181 h 3229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23656" h="322911">
                  <a:moveTo>
                    <a:pt x="285389" y="241899"/>
                  </a:moveTo>
                  <a:cubicBezTo>
                    <a:pt x="283614" y="241804"/>
                    <a:pt x="281834" y="241804"/>
                    <a:pt x="280058" y="241899"/>
                  </a:cubicBezTo>
                  <a:cubicBezTo>
                    <a:pt x="263288" y="241897"/>
                    <a:pt x="247253" y="235031"/>
                    <a:pt x="235698" y="222904"/>
                  </a:cubicBezTo>
                  <a:lnTo>
                    <a:pt x="230653" y="217775"/>
                  </a:lnTo>
                  <a:cubicBezTo>
                    <a:pt x="257112" y="186082"/>
                    <a:pt x="257112" y="140058"/>
                    <a:pt x="230653" y="108365"/>
                  </a:cubicBezTo>
                  <a:lnTo>
                    <a:pt x="236174" y="102857"/>
                  </a:lnTo>
                  <a:cubicBezTo>
                    <a:pt x="243123" y="96114"/>
                    <a:pt x="262067" y="82247"/>
                    <a:pt x="279868" y="85097"/>
                  </a:cubicBezTo>
                  <a:lnTo>
                    <a:pt x="280439" y="85097"/>
                  </a:lnTo>
                  <a:cubicBezTo>
                    <a:pt x="282340" y="85239"/>
                    <a:pt x="284250" y="85239"/>
                    <a:pt x="286151" y="85097"/>
                  </a:cubicBezTo>
                  <a:cubicBezTo>
                    <a:pt x="309704" y="85097"/>
                    <a:pt x="328797" y="66047"/>
                    <a:pt x="328797" y="42548"/>
                  </a:cubicBezTo>
                  <a:cubicBezTo>
                    <a:pt x="328797" y="19050"/>
                    <a:pt x="309704" y="0"/>
                    <a:pt x="286151" y="0"/>
                  </a:cubicBezTo>
                  <a:cubicBezTo>
                    <a:pt x="262598" y="0"/>
                    <a:pt x="243504" y="19050"/>
                    <a:pt x="243504" y="42548"/>
                  </a:cubicBezTo>
                  <a:cubicBezTo>
                    <a:pt x="243413" y="44288"/>
                    <a:pt x="243413" y="46032"/>
                    <a:pt x="243504" y="47772"/>
                  </a:cubicBezTo>
                  <a:cubicBezTo>
                    <a:pt x="243473" y="64525"/>
                    <a:pt x="236598" y="80542"/>
                    <a:pt x="224466" y="92125"/>
                  </a:cubicBezTo>
                  <a:cubicBezTo>
                    <a:pt x="224466" y="92125"/>
                    <a:pt x="222276" y="94214"/>
                    <a:pt x="219325" y="97348"/>
                  </a:cubicBezTo>
                  <a:cubicBezTo>
                    <a:pt x="187314" y="70877"/>
                    <a:pt x="140874" y="71158"/>
                    <a:pt x="109187" y="98013"/>
                  </a:cubicBezTo>
                  <a:lnTo>
                    <a:pt x="103475" y="92410"/>
                  </a:lnTo>
                  <a:cubicBezTo>
                    <a:pt x="96716" y="85477"/>
                    <a:pt x="82818" y="66577"/>
                    <a:pt x="85674" y="48817"/>
                  </a:cubicBezTo>
                  <a:lnTo>
                    <a:pt x="85674" y="48152"/>
                  </a:lnTo>
                  <a:cubicBezTo>
                    <a:pt x="85816" y="46287"/>
                    <a:pt x="85816" y="44413"/>
                    <a:pt x="85674" y="42548"/>
                  </a:cubicBezTo>
                  <a:cubicBezTo>
                    <a:pt x="85674" y="19050"/>
                    <a:pt x="66580" y="0"/>
                    <a:pt x="43027" y="0"/>
                  </a:cubicBezTo>
                  <a:cubicBezTo>
                    <a:pt x="19474" y="0"/>
                    <a:pt x="381" y="19050"/>
                    <a:pt x="381" y="42549"/>
                  </a:cubicBezTo>
                  <a:cubicBezTo>
                    <a:pt x="381" y="66047"/>
                    <a:pt x="19474" y="85097"/>
                    <a:pt x="43027" y="85097"/>
                  </a:cubicBezTo>
                  <a:cubicBezTo>
                    <a:pt x="43059" y="85097"/>
                    <a:pt x="43091" y="85097"/>
                    <a:pt x="43123" y="85097"/>
                  </a:cubicBezTo>
                  <a:cubicBezTo>
                    <a:pt x="44833" y="85245"/>
                    <a:pt x="46553" y="85245"/>
                    <a:pt x="48263" y="85097"/>
                  </a:cubicBezTo>
                  <a:cubicBezTo>
                    <a:pt x="65048" y="85160"/>
                    <a:pt x="81090" y="92014"/>
                    <a:pt x="92718" y="104091"/>
                  </a:cubicBezTo>
                  <a:cubicBezTo>
                    <a:pt x="92718" y="104091"/>
                    <a:pt x="94908" y="106466"/>
                    <a:pt x="98144" y="109600"/>
                  </a:cubicBezTo>
                  <a:cubicBezTo>
                    <a:pt x="72106" y="141158"/>
                    <a:pt x="72106" y="186692"/>
                    <a:pt x="98144" y="218250"/>
                  </a:cubicBezTo>
                  <a:lnTo>
                    <a:pt x="92242" y="224233"/>
                  </a:lnTo>
                  <a:cubicBezTo>
                    <a:pt x="85198" y="230882"/>
                    <a:pt x="66255" y="244748"/>
                    <a:pt x="48453" y="241994"/>
                  </a:cubicBezTo>
                  <a:cubicBezTo>
                    <a:pt x="46519" y="241895"/>
                    <a:pt x="44581" y="241895"/>
                    <a:pt x="42647" y="241994"/>
                  </a:cubicBezTo>
                  <a:cubicBezTo>
                    <a:pt x="19094" y="241994"/>
                    <a:pt x="0" y="261043"/>
                    <a:pt x="0" y="284542"/>
                  </a:cubicBezTo>
                  <a:cubicBezTo>
                    <a:pt x="0" y="308041"/>
                    <a:pt x="19094" y="327090"/>
                    <a:pt x="42647" y="327090"/>
                  </a:cubicBezTo>
                  <a:cubicBezTo>
                    <a:pt x="66200" y="327090"/>
                    <a:pt x="85293" y="308041"/>
                    <a:pt x="85293" y="284542"/>
                  </a:cubicBezTo>
                  <a:cubicBezTo>
                    <a:pt x="85391" y="282834"/>
                    <a:pt x="85391" y="281121"/>
                    <a:pt x="85293" y="279413"/>
                  </a:cubicBezTo>
                  <a:cubicBezTo>
                    <a:pt x="85133" y="262455"/>
                    <a:pt x="92027" y="246190"/>
                    <a:pt x="104332" y="234491"/>
                  </a:cubicBezTo>
                  <a:lnTo>
                    <a:pt x="110043" y="228887"/>
                  </a:lnTo>
                  <a:cubicBezTo>
                    <a:pt x="141860" y="255444"/>
                    <a:pt x="188175" y="255444"/>
                    <a:pt x="219992" y="228887"/>
                  </a:cubicBezTo>
                  <a:lnTo>
                    <a:pt x="225322" y="234206"/>
                  </a:lnTo>
                  <a:cubicBezTo>
                    <a:pt x="232081" y="241139"/>
                    <a:pt x="245979" y="260039"/>
                    <a:pt x="243219" y="277799"/>
                  </a:cubicBezTo>
                  <a:cubicBezTo>
                    <a:pt x="243219" y="277799"/>
                    <a:pt x="243219" y="278274"/>
                    <a:pt x="243219" y="278463"/>
                  </a:cubicBezTo>
                  <a:cubicBezTo>
                    <a:pt x="243074" y="280329"/>
                    <a:pt x="243074" y="282202"/>
                    <a:pt x="243219" y="284067"/>
                  </a:cubicBezTo>
                  <a:cubicBezTo>
                    <a:pt x="243219" y="307566"/>
                    <a:pt x="262312" y="326615"/>
                    <a:pt x="285865" y="326615"/>
                  </a:cubicBezTo>
                  <a:cubicBezTo>
                    <a:pt x="309418" y="326615"/>
                    <a:pt x="328512" y="307566"/>
                    <a:pt x="328512" y="284067"/>
                  </a:cubicBezTo>
                  <a:cubicBezTo>
                    <a:pt x="328512" y="260568"/>
                    <a:pt x="309418" y="241519"/>
                    <a:pt x="285865" y="241519"/>
                  </a:cubicBezTo>
                  <a:lnTo>
                    <a:pt x="285389" y="241899"/>
                  </a:ln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363200" y="4648200"/>
              <a:ext cx="5183333" cy="5171393"/>
            </a:xfrm>
            <a:custGeom>
              <a:avLst/>
              <a:gdLst>
                <a:gd name="T0" fmla="*/ 2147483647 w 1094721"/>
                <a:gd name="T1" fmla="*/ 1151275514 h 1092200"/>
                <a:gd name="T2" fmla="*/ 2147483647 w 1094721"/>
                <a:gd name="T3" fmla="*/ 1151275514 h 1092200"/>
                <a:gd name="T4" fmla="*/ 2147483647 w 1094721"/>
                <a:gd name="T5" fmla="*/ 1221113089 h 1092200"/>
                <a:gd name="T6" fmla="*/ 2105630915 w 1094721"/>
                <a:gd name="T7" fmla="*/ 1270382927 h 1092200"/>
                <a:gd name="T8" fmla="*/ 2102232883 w 1094721"/>
                <a:gd name="T9" fmla="*/ 1270382927 h 1092200"/>
                <a:gd name="T10" fmla="*/ 2059418839 w 1094721"/>
                <a:gd name="T11" fmla="*/ 1187211843 h 1092200"/>
                <a:gd name="T12" fmla="*/ 1843810375 w 1094721"/>
                <a:gd name="T13" fmla="*/ 1187264077 h 1092200"/>
                <a:gd name="T14" fmla="*/ 1843862705 w 1094721"/>
                <a:gd name="T15" fmla="*/ 1402374372 h 1092200"/>
                <a:gd name="T16" fmla="*/ 2059418839 w 1094721"/>
                <a:gd name="T17" fmla="*/ 1402374372 h 1092200"/>
                <a:gd name="T18" fmla="*/ 2102458972 w 1094721"/>
                <a:gd name="T19" fmla="*/ 1315812279 h 1092200"/>
                <a:gd name="T20" fmla="*/ 2106763754 w 1094721"/>
                <a:gd name="T21" fmla="*/ 1315812279 h 1092200"/>
                <a:gd name="T22" fmla="*/ 2147483647 w 1094721"/>
                <a:gd name="T23" fmla="*/ 1364629685 h 1092200"/>
                <a:gd name="T24" fmla="*/ 2147483647 w 1094721"/>
                <a:gd name="T25" fmla="*/ 1488718358 h 1092200"/>
                <a:gd name="T26" fmla="*/ 2147483647 w 1094721"/>
                <a:gd name="T27" fmla="*/ 1229192413 h 1092200"/>
                <a:gd name="T28" fmla="*/ 2147483647 w 1094721"/>
                <a:gd name="T29" fmla="*/ 1151501721 h 1092200"/>
                <a:gd name="T30" fmla="*/ 1160529471 w 1094721"/>
                <a:gd name="T31" fmla="*/ 50371446 h 1092200"/>
                <a:gd name="T32" fmla="*/ 1161578874 w 1094721"/>
                <a:gd name="T33" fmla="*/ 338035367 h 1092200"/>
                <a:gd name="T34" fmla="*/ 1234379536 w 1094721"/>
                <a:gd name="T35" fmla="*/ 384416242 h 1092200"/>
                <a:gd name="T36" fmla="*/ 1281952653 w 1094721"/>
                <a:gd name="T37" fmla="*/ 493581200 h 1092200"/>
                <a:gd name="T38" fmla="*/ 1281952653 w 1094721"/>
                <a:gd name="T39" fmla="*/ 498778573 h 1092200"/>
                <a:gd name="T40" fmla="*/ 1196774980 w 1094721"/>
                <a:gd name="T41" fmla="*/ 541494435 h 1092200"/>
                <a:gd name="T42" fmla="*/ 1196827215 w 1094721"/>
                <a:gd name="T43" fmla="*/ 756605269 h 1092200"/>
                <a:gd name="T44" fmla="*/ 1412436214 w 1094721"/>
                <a:gd name="T45" fmla="*/ 756552940 h 1092200"/>
                <a:gd name="T46" fmla="*/ 1412436214 w 1094721"/>
                <a:gd name="T47" fmla="*/ 541494435 h 1092200"/>
                <a:gd name="T48" fmla="*/ 1327484209 w 1094721"/>
                <a:gd name="T49" fmla="*/ 498778573 h 1092200"/>
                <a:gd name="T50" fmla="*/ 1327484209 w 1094721"/>
                <a:gd name="T51" fmla="*/ 492677030 h 1092200"/>
                <a:gd name="T52" fmla="*/ 1382986792 w 1094721"/>
                <a:gd name="T53" fmla="*/ 381479523 h 1092200"/>
                <a:gd name="T54" fmla="*/ 1394992500 w 1094721"/>
                <a:gd name="T55" fmla="*/ 375375532 h 1092200"/>
                <a:gd name="T56" fmla="*/ 1448455516 w 1094721"/>
                <a:gd name="T57" fmla="*/ 337407172 h 1092200"/>
                <a:gd name="T58" fmla="*/ 1429367769 w 1094721"/>
                <a:gd name="T59" fmla="*/ 50371446 h 1092200"/>
                <a:gd name="T60" fmla="*/ 1160755678 w 1094721"/>
                <a:gd name="T61" fmla="*/ 50371446 h 1092200"/>
                <a:gd name="T62" fmla="*/ 1374151137 w 1094721"/>
                <a:gd name="T63" fmla="*/ 2147483647 h 1092200"/>
                <a:gd name="T64" fmla="*/ 1326806245 w 1094721"/>
                <a:gd name="T65" fmla="*/ 2096005043 h 1092200"/>
                <a:gd name="T66" fmla="*/ 1326806245 w 1094721"/>
                <a:gd name="T67" fmla="*/ 2091031315 h 1092200"/>
                <a:gd name="T68" fmla="*/ 1412210006 w 1094721"/>
                <a:gd name="T69" fmla="*/ 2048315453 h 1092200"/>
                <a:gd name="T70" fmla="*/ 1412476455 w 1094721"/>
                <a:gd name="T71" fmla="*/ 1832886049 h 1092200"/>
                <a:gd name="T72" fmla="*/ 1196548778 w 1094721"/>
                <a:gd name="T73" fmla="*/ 1832619624 h 1092200"/>
                <a:gd name="T74" fmla="*/ 1196279910 w 1094721"/>
                <a:gd name="T75" fmla="*/ 2048049118 h 1092200"/>
                <a:gd name="T76" fmla="*/ 1196548778 w 1094721"/>
                <a:gd name="T77" fmla="*/ 2048315453 h 1092200"/>
                <a:gd name="T78" fmla="*/ 1281272133 w 1094721"/>
                <a:gd name="T79" fmla="*/ 2091031315 h 1092200"/>
                <a:gd name="T80" fmla="*/ 1281272133 w 1094721"/>
                <a:gd name="T81" fmla="*/ 2097135415 h 1092200"/>
                <a:gd name="T82" fmla="*/ 1225998200 w 1094721"/>
                <a:gd name="T83" fmla="*/ 2147483647 h 1092200"/>
                <a:gd name="T84" fmla="*/ 1213763861 w 1094721"/>
                <a:gd name="T85" fmla="*/ 2147483647 h 1092200"/>
                <a:gd name="T86" fmla="*/ 1160529471 w 1094721"/>
                <a:gd name="T87" fmla="*/ 2147483647 h 1092200"/>
                <a:gd name="T88" fmla="*/ 1159898719 w 1094721"/>
                <a:gd name="T89" fmla="*/ 2147483647 h 1092200"/>
                <a:gd name="T90" fmla="*/ 1448227405 w 1094721"/>
                <a:gd name="T91" fmla="*/ 2147483647 h 1092200"/>
                <a:gd name="T92" fmla="*/ 1448860174 w 1094721"/>
                <a:gd name="T93" fmla="*/ 2147483647 h 1092200"/>
                <a:gd name="T94" fmla="*/ 1448227405 w 1094721"/>
                <a:gd name="T95" fmla="*/ 2147483647 h 1092200"/>
                <a:gd name="T96" fmla="*/ 1374151137 w 1094721"/>
                <a:gd name="T97" fmla="*/ 2147483647 h 1092200"/>
                <a:gd name="T98" fmla="*/ 546848618 w 1094721"/>
                <a:gd name="T99" fmla="*/ 1186985635 h 1092200"/>
                <a:gd name="T100" fmla="*/ 503806378 w 1094721"/>
                <a:gd name="T101" fmla="*/ 1273774498 h 1092200"/>
                <a:gd name="T102" fmla="*/ 499727262 w 1094721"/>
                <a:gd name="T103" fmla="*/ 1273774498 h 1092200"/>
                <a:gd name="T104" fmla="*/ 391670834 w 1094721"/>
                <a:gd name="T105" fmla="*/ 1224953996 h 1092200"/>
                <a:gd name="T106" fmla="*/ 132098943 w 1094721"/>
                <a:gd name="T107" fmla="*/ 1105705930 h 1092200"/>
                <a:gd name="T108" fmla="*/ 12577095 w 1094721"/>
                <a:gd name="T109" fmla="*/ 1364679476 h 1092200"/>
                <a:gd name="T110" fmla="*/ 272148446 w 1094721"/>
                <a:gd name="T111" fmla="*/ 1483927632 h 1092200"/>
                <a:gd name="T112" fmla="*/ 390311787 w 1094721"/>
                <a:gd name="T113" fmla="*/ 1368246923 h 1092200"/>
                <a:gd name="T114" fmla="*/ 500860192 w 1094721"/>
                <a:gd name="T115" fmla="*/ 1318974665 h 1092200"/>
                <a:gd name="T116" fmla="*/ 504258247 w 1094721"/>
                <a:gd name="T117" fmla="*/ 1318974665 h 1092200"/>
                <a:gd name="T118" fmla="*/ 546848618 w 1094721"/>
                <a:gd name="T119" fmla="*/ 1402148709 h 1092200"/>
                <a:gd name="T120" fmla="*/ 762454548 w 1094721"/>
                <a:gd name="T121" fmla="*/ 1402095958 h 1092200"/>
                <a:gd name="T122" fmla="*/ 762402219 w 1094721"/>
                <a:gd name="T123" fmla="*/ 1186985635 h 1092200"/>
                <a:gd name="T124" fmla="*/ 546848618 w 1094721"/>
                <a:gd name="T125" fmla="*/ 1186985635 h 10922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4721" h="1092200">
                  <a:moveTo>
                    <a:pt x="1071302" y="483785"/>
                  </a:moveTo>
                  <a:cubicBezTo>
                    <a:pt x="1037874" y="450580"/>
                    <a:pt x="983833" y="450580"/>
                    <a:pt x="950406" y="483785"/>
                  </a:cubicBezTo>
                  <a:cubicBezTo>
                    <a:pt x="942030" y="492097"/>
                    <a:pt x="935538" y="502104"/>
                    <a:pt x="931368" y="513132"/>
                  </a:cubicBezTo>
                  <a:cubicBezTo>
                    <a:pt x="921087" y="532126"/>
                    <a:pt x="894242" y="533931"/>
                    <a:pt x="884818" y="533836"/>
                  </a:cubicBezTo>
                  <a:lnTo>
                    <a:pt x="883390" y="533836"/>
                  </a:lnTo>
                  <a:cubicBezTo>
                    <a:pt x="881171" y="520606"/>
                    <a:pt x="874883" y="508392"/>
                    <a:pt x="865399" y="498886"/>
                  </a:cubicBezTo>
                  <a:cubicBezTo>
                    <a:pt x="840374" y="473930"/>
                    <a:pt x="799810" y="473940"/>
                    <a:pt x="774797" y="498908"/>
                  </a:cubicBezTo>
                  <a:cubicBezTo>
                    <a:pt x="749784" y="523875"/>
                    <a:pt x="749794" y="564346"/>
                    <a:pt x="774819" y="589301"/>
                  </a:cubicBezTo>
                  <a:cubicBezTo>
                    <a:pt x="799836" y="614247"/>
                    <a:pt x="840382" y="614247"/>
                    <a:pt x="865399" y="589301"/>
                  </a:cubicBezTo>
                  <a:cubicBezTo>
                    <a:pt x="875288" y="579501"/>
                    <a:pt x="881648" y="566711"/>
                    <a:pt x="883485" y="552926"/>
                  </a:cubicBezTo>
                  <a:lnTo>
                    <a:pt x="885294" y="552926"/>
                  </a:lnTo>
                  <a:cubicBezTo>
                    <a:pt x="894813" y="552926"/>
                    <a:pt x="921658" y="555300"/>
                    <a:pt x="930701" y="573440"/>
                  </a:cubicBezTo>
                  <a:cubicBezTo>
                    <a:pt x="946454" y="617955"/>
                    <a:pt x="995393" y="641300"/>
                    <a:pt x="1040010" y="625584"/>
                  </a:cubicBezTo>
                  <a:cubicBezTo>
                    <a:pt x="1084628" y="609868"/>
                    <a:pt x="1108027" y="561042"/>
                    <a:pt x="1092275" y="516527"/>
                  </a:cubicBezTo>
                  <a:cubicBezTo>
                    <a:pt x="1087911" y="504194"/>
                    <a:pt x="1080768" y="493025"/>
                    <a:pt x="1071397" y="483880"/>
                  </a:cubicBezTo>
                  <a:lnTo>
                    <a:pt x="1071302" y="483785"/>
                  </a:lnTo>
                  <a:close/>
                  <a:moveTo>
                    <a:pt x="487672" y="21167"/>
                  </a:moveTo>
                  <a:cubicBezTo>
                    <a:pt x="454336" y="54669"/>
                    <a:pt x="454534" y="108789"/>
                    <a:pt x="488113" y="142048"/>
                  </a:cubicBezTo>
                  <a:cubicBezTo>
                    <a:pt x="496798" y="150650"/>
                    <a:pt x="507230" y="157296"/>
                    <a:pt x="518705" y="161538"/>
                  </a:cubicBezTo>
                  <a:cubicBezTo>
                    <a:pt x="537744" y="171985"/>
                    <a:pt x="538791" y="198198"/>
                    <a:pt x="538696" y="207411"/>
                  </a:cubicBezTo>
                  <a:cubicBezTo>
                    <a:pt x="538696" y="207980"/>
                    <a:pt x="538696" y="208740"/>
                    <a:pt x="538696" y="209595"/>
                  </a:cubicBezTo>
                  <a:cubicBezTo>
                    <a:pt x="525130" y="211548"/>
                    <a:pt x="512568" y="217848"/>
                    <a:pt x="502903" y="227545"/>
                  </a:cubicBezTo>
                  <a:cubicBezTo>
                    <a:pt x="477890" y="252513"/>
                    <a:pt x="477900" y="292983"/>
                    <a:pt x="502925" y="317938"/>
                  </a:cubicBezTo>
                  <a:cubicBezTo>
                    <a:pt x="527950" y="342893"/>
                    <a:pt x="568514" y="342883"/>
                    <a:pt x="593527" y="317916"/>
                  </a:cubicBezTo>
                  <a:cubicBezTo>
                    <a:pt x="618531" y="292957"/>
                    <a:pt x="618531" y="252504"/>
                    <a:pt x="593527" y="227545"/>
                  </a:cubicBezTo>
                  <a:cubicBezTo>
                    <a:pt x="583883" y="217872"/>
                    <a:pt x="571359" y="211575"/>
                    <a:pt x="557829" y="209595"/>
                  </a:cubicBezTo>
                  <a:lnTo>
                    <a:pt x="557829" y="207031"/>
                  </a:lnTo>
                  <a:cubicBezTo>
                    <a:pt x="557829" y="196584"/>
                    <a:pt x="560400" y="167901"/>
                    <a:pt x="581152" y="160304"/>
                  </a:cubicBezTo>
                  <a:cubicBezTo>
                    <a:pt x="582959" y="159721"/>
                    <a:pt x="584662" y="158856"/>
                    <a:pt x="586197" y="157739"/>
                  </a:cubicBezTo>
                  <a:cubicBezTo>
                    <a:pt x="594531" y="153719"/>
                    <a:pt x="602126" y="148324"/>
                    <a:pt x="608663" y="141784"/>
                  </a:cubicBezTo>
                  <a:cubicBezTo>
                    <a:pt x="639832" y="106266"/>
                    <a:pt x="636241" y="52264"/>
                    <a:pt x="600642" y="21167"/>
                  </a:cubicBezTo>
                  <a:cubicBezTo>
                    <a:pt x="568334" y="-7056"/>
                    <a:pt x="520075" y="-7056"/>
                    <a:pt x="487767" y="21167"/>
                  </a:cubicBezTo>
                  <a:lnTo>
                    <a:pt x="487672" y="21167"/>
                  </a:lnTo>
                  <a:close/>
                  <a:moveTo>
                    <a:pt x="577439" y="926838"/>
                  </a:moveTo>
                  <a:cubicBezTo>
                    <a:pt x="558401" y="916296"/>
                    <a:pt x="557449" y="890083"/>
                    <a:pt x="557544" y="880776"/>
                  </a:cubicBezTo>
                  <a:lnTo>
                    <a:pt x="557544" y="878686"/>
                  </a:lnTo>
                  <a:cubicBezTo>
                    <a:pt x="571137" y="876733"/>
                    <a:pt x="583730" y="870434"/>
                    <a:pt x="593432" y="860736"/>
                  </a:cubicBezTo>
                  <a:cubicBezTo>
                    <a:pt x="618519" y="835769"/>
                    <a:pt x="618569" y="795238"/>
                    <a:pt x="593544" y="770209"/>
                  </a:cubicBezTo>
                  <a:cubicBezTo>
                    <a:pt x="568519" y="745180"/>
                    <a:pt x="527895" y="745130"/>
                    <a:pt x="502808" y="770097"/>
                  </a:cubicBezTo>
                  <a:cubicBezTo>
                    <a:pt x="477721" y="795064"/>
                    <a:pt x="477670" y="835595"/>
                    <a:pt x="502695" y="860624"/>
                  </a:cubicBezTo>
                  <a:cubicBezTo>
                    <a:pt x="502733" y="860662"/>
                    <a:pt x="502770" y="860699"/>
                    <a:pt x="502808" y="860736"/>
                  </a:cubicBezTo>
                  <a:cubicBezTo>
                    <a:pt x="512426" y="870391"/>
                    <a:pt x="524914" y="876687"/>
                    <a:pt x="538410" y="878686"/>
                  </a:cubicBezTo>
                  <a:lnTo>
                    <a:pt x="538410" y="881251"/>
                  </a:lnTo>
                  <a:cubicBezTo>
                    <a:pt x="538410" y="891698"/>
                    <a:pt x="535935" y="920380"/>
                    <a:pt x="515183" y="927883"/>
                  </a:cubicBezTo>
                  <a:cubicBezTo>
                    <a:pt x="513371" y="928525"/>
                    <a:pt x="511644" y="929386"/>
                    <a:pt x="510042" y="930447"/>
                  </a:cubicBezTo>
                  <a:cubicBezTo>
                    <a:pt x="501747" y="934686"/>
                    <a:pt x="494193" y="940234"/>
                    <a:pt x="487672" y="946878"/>
                  </a:cubicBezTo>
                  <a:cubicBezTo>
                    <a:pt x="454141" y="980185"/>
                    <a:pt x="454022" y="1034306"/>
                    <a:pt x="487407" y="1067759"/>
                  </a:cubicBezTo>
                  <a:cubicBezTo>
                    <a:pt x="520791" y="1101213"/>
                    <a:pt x="575036" y="1101332"/>
                    <a:pt x="608567" y="1068024"/>
                  </a:cubicBezTo>
                  <a:cubicBezTo>
                    <a:pt x="642098" y="1034717"/>
                    <a:pt x="642217" y="980596"/>
                    <a:pt x="608833" y="947142"/>
                  </a:cubicBezTo>
                  <a:cubicBezTo>
                    <a:pt x="608745" y="947054"/>
                    <a:pt x="608656" y="946966"/>
                    <a:pt x="608567" y="946878"/>
                  </a:cubicBezTo>
                  <a:cubicBezTo>
                    <a:pt x="599810" y="937976"/>
                    <a:pt x="589177" y="931131"/>
                    <a:pt x="577439" y="926838"/>
                  </a:cubicBezTo>
                  <a:close/>
                  <a:moveTo>
                    <a:pt x="229794" y="498791"/>
                  </a:moveTo>
                  <a:cubicBezTo>
                    <a:pt x="219989" y="508689"/>
                    <a:pt x="213646" y="521479"/>
                    <a:pt x="211707" y="535261"/>
                  </a:cubicBezTo>
                  <a:lnTo>
                    <a:pt x="209993" y="535261"/>
                  </a:lnTo>
                  <a:cubicBezTo>
                    <a:pt x="200474" y="535261"/>
                    <a:pt x="173534" y="532886"/>
                    <a:pt x="164586" y="514746"/>
                  </a:cubicBezTo>
                  <a:cubicBezTo>
                    <a:pt x="148335" y="470858"/>
                    <a:pt x="99500" y="448423"/>
                    <a:pt x="55510" y="464636"/>
                  </a:cubicBezTo>
                  <a:cubicBezTo>
                    <a:pt x="11520" y="480850"/>
                    <a:pt x="-10967" y="529572"/>
                    <a:pt x="5285" y="573461"/>
                  </a:cubicBezTo>
                  <a:cubicBezTo>
                    <a:pt x="21536" y="617350"/>
                    <a:pt x="70371" y="639785"/>
                    <a:pt x="114361" y="623571"/>
                  </a:cubicBezTo>
                  <a:cubicBezTo>
                    <a:pt x="137111" y="615186"/>
                    <a:pt x="155182" y="597495"/>
                    <a:pt x="164015" y="574960"/>
                  </a:cubicBezTo>
                  <a:cubicBezTo>
                    <a:pt x="174106" y="555965"/>
                    <a:pt x="200950" y="554160"/>
                    <a:pt x="210469" y="554255"/>
                  </a:cubicBezTo>
                  <a:lnTo>
                    <a:pt x="211897" y="554255"/>
                  </a:lnTo>
                  <a:cubicBezTo>
                    <a:pt x="213998" y="567504"/>
                    <a:pt x="220265" y="579744"/>
                    <a:pt x="229794" y="589206"/>
                  </a:cubicBezTo>
                  <a:cubicBezTo>
                    <a:pt x="254819" y="614161"/>
                    <a:pt x="295382" y="614151"/>
                    <a:pt x="320395" y="589184"/>
                  </a:cubicBezTo>
                  <a:cubicBezTo>
                    <a:pt x="345408" y="564216"/>
                    <a:pt x="345398" y="523746"/>
                    <a:pt x="320373" y="498791"/>
                  </a:cubicBezTo>
                  <a:cubicBezTo>
                    <a:pt x="295357" y="473844"/>
                    <a:pt x="254810" y="473844"/>
                    <a:pt x="229794" y="498791"/>
                  </a:cubicBez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cxnSp>
        <p:nvCxnSpPr>
          <p:cNvPr id="11" name="Straight Connector 10"/>
          <p:cNvCxnSpPr>
            <a:cxnSpLocks/>
          </p:cNvCxnSpPr>
          <p:nvPr userDrawn="1"/>
        </p:nvCxnSpPr>
        <p:spPr bwMode="auto">
          <a:xfrm flipV="1">
            <a:off x="2895600" y="1214438"/>
            <a:ext cx="0" cy="5867400"/>
          </a:xfrm>
          <a:prstGeom prst="line">
            <a:avLst/>
          </a:prstGeom>
          <a:noFill/>
          <a:ln w="19050" algn="ctr">
            <a:solidFill>
              <a:srgbClr val="169D95">
                <a:alpha val="43921"/>
              </a:srgbClr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2" name="Graphic 2"/>
          <p:cNvGrpSpPr>
            <a:grpSpLocks/>
          </p:cNvGrpSpPr>
          <p:nvPr userDrawn="1"/>
        </p:nvGrpSpPr>
        <p:grpSpPr bwMode="auto">
          <a:xfrm>
            <a:off x="838200" y="7678738"/>
            <a:ext cx="1571625" cy="322262"/>
            <a:chOff x="914400" y="914400"/>
            <a:chExt cx="5321300" cy="1092200"/>
          </a:xfrm>
        </p:grpSpPr>
        <p:sp>
          <p:nvSpPr>
            <p:cNvPr id="13" name="Freeform 4"/>
            <p:cNvSpPr>
              <a:spLocks/>
            </p:cNvSpPr>
            <p:nvPr/>
          </p:nvSpPr>
          <p:spPr bwMode="auto">
            <a:xfrm>
              <a:off x="2087546" y="1045084"/>
              <a:ext cx="694910" cy="769289"/>
            </a:xfrm>
            <a:custGeom>
              <a:avLst/>
              <a:gdLst>
                <a:gd name="T0" fmla="*/ 296922 w 694910"/>
                <a:gd name="T1" fmla="*/ 735104 h 769288"/>
                <a:gd name="T2" fmla="*/ 4298 w 694910"/>
                <a:gd name="T3" fmla="*/ 61639 h 769288"/>
                <a:gd name="T4" fmla="*/ 15 w 694910"/>
                <a:gd name="T5" fmla="*/ 42644 h 769288"/>
                <a:gd name="T6" fmla="*/ 43327 w 694910"/>
                <a:gd name="T7" fmla="*/ 475 h 769288"/>
                <a:gd name="T8" fmla="*/ 87783 w 694910"/>
                <a:gd name="T9" fmla="*/ 32956 h 769288"/>
                <a:gd name="T10" fmla="*/ 349945 w 694910"/>
                <a:gd name="T11" fmla="*/ 659789 h 769288"/>
                <a:gd name="T12" fmla="*/ 613249 w 694910"/>
                <a:gd name="T13" fmla="*/ 30297 h 769288"/>
                <a:gd name="T14" fmla="*/ 655515 w 694910"/>
                <a:gd name="T15" fmla="*/ 0 h 769288"/>
                <a:gd name="T16" fmla="*/ 697781 w 694910"/>
                <a:gd name="T17" fmla="*/ 41124 h 769288"/>
                <a:gd name="T18" fmla="*/ 694544 w 694910"/>
                <a:gd name="T19" fmla="*/ 58409 h 769288"/>
                <a:gd name="T20" fmla="*/ 400873 w 694910"/>
                <a:gd name="T21" fmla="*/ 735104 h 769288"/>
                <a:gd name="T22" fmla="*/ 351087 w 694910"/>
                <a:gd name="T23" fmla="*/ 770814 h 769288"/>
                <a:gd name="T24" fmla="*/ 346708 w 694910"/>
                <a:gd name="T25" fmla="*/ 770814 h 769288"/>
                <a:gd name="T26" fmla="*/ 296922 w 694910"/>
                <a:gd name="T27" fmla="*/ 735104 h 76928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94910" h="769288">
                  <a:moveTo>
                    <a:pt x="296922" y="735099"/>
                  </a:moveTo>
                  <a:lnTo>
                    <a:pt x="4298" y="61639"/>
                  </a:lnTo>
                  <a:cubicBezTo>
                    <a:pt x="1308" y="55761"/>
                    <a:pt x="-164" y="49232"/>
                    <a:pt x="15" y="42644"/>
                  </a:cubicBezTo>
                  <a:cubicBezTo>
                    <a:pt x="970" y="19357"/>
                    <a:pt x="19970" y="859"/>
                    <a:pt x="43327" y="475"/>
                  </a:cubicBezTo>
                  <a:cubicBezTo>
                    <a:pt x="63560" y="774"/>
                    <a:pt x="81391" y="13802"/>
                    <a:pt x="87783" y="32956"/>
                  </a:cubicBezTo>
                  <a:lnTo>
                    <a:pt x="349945" y="659784"/>
                  </a:lnTo>
                  <a:lnTo>
                    <a:pt x="613249" y="30297"/>
                  </a:lnTo>
                  <a:cubicBezTo>
                    <a:pt x="620644" y="13182"/>
                    <a:pt x="636898" y="1532"/>
                    <a:pt x="655515" y="0"/>
                  </a:cubicBezTo>
                  <a:cubicBezTo>
                    <a:pt x="678496" y="-108"/>
                    <a:pt x="697313" y="18201"/>
                    <a:pt x="697781" y="41124"/>
                  </a:cubicBezTo>
                  <a:cubicBezTo>
                    <a:pt x="697866" y="47043"/>
                    <a:pt x="696766" y="52920"/>
                    <a:pt x="694544" y="58409"/>
                  </a:cubicBezTo>
                  <a:lnTo>
                    <a:pt x="400873" y="735099"/>
                  </a:lnTo>
                  <a:cubicBezTo>
                    <a:pt x="391354" y="756753"/>
                    <a:pt x="375933" y="770809"/>
                    <a:pt x="351087" y="770809"/>
                  </a:cubicBezTo>
                  <a:lnTo>
                    <a:pt x="346708" y="770809"/>
                  </a:lnTo>
                  <a:cubicBezTo>
                    <a:pt x="324025" y="771196"/>
                    <a:pt x="303780" y="756674"/>
                    <a:pt x="296922" y="735099"/>
                  </a:cubicBez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2934971" y="1045654"/>
              <a:ext cx="85674" cy="759791"/>
            </a:xfrm>
            <a:custGeom>
              <a:avLst/>
              <a:gdLst>
                <a:gd name="T0" fmla="*/ 0 w 85673"/>
                <a:gd name="T1" fmla="*/ 42738 h 759791"/>
                <a:gd name="T2" fmla="*/ 42842 w 85673"/>
                <a:gd name="T3" fmla="*/ 0 h 759791"/>
                <a:gd name="T4" fmla="*/ 85679 w 85673"/>
                <a:gd name="T5" fmla="*/ 42738 h 759791"/>
                <a:gd name="T6" fmla="*/ 85679 w 85673"/>
                <a:gd name="T7" fmla="*/ 723701 h 759791"/>
                <a:gd name="T8" fmla="*/ 42842 w 85673"/>
                <a:gd name="T9" fmla="*/ 766440 h 759791"/>
                <a:gd name="T10" fmla="*/ 0 w 85673"/>
                <a:gd name="T11" fmla="*/ 723701 h 7597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673" h="759791">
                  <a:moveTo>
                    <a:pt x="0" y="42738"/>
                  </a:moveTo>
                  <a:cubicBezTo>
                    <a:pt x="0" y="19135"/>
                    <a:pt x="19179" y="0"/>
                    <a:pt x="42837" y="0"/>
                  </a:cubicBezTo>
                  <a:cubicBezTo>
                    <a:pt x="66495" y="0"/>
                    <a:pt x="85674" y="19135"/>
                    <a:pt x="85674" y="42738"/>
                  </a:cubicBezTo>
                  <a:lnTo>
                    <a:pt x="85674" y="723701"/>
                  </a:lnTo>
                  <a:cubicBezTo>
                    <a:pt x="85674" y="747305"/>
                    <a:pt x="66495" y="766440"/>
                    <a:pt x="42837" y="766440"/>
                  </a:cubicBezTo>
                  <a:cubicBezTo>
                    <a:pt x="19179" y="766440"/>
                    <a:pt x="0" y="747305"/>
                    <a:pt x="0" y="723701"/>
                  </a:cubicBezTo>
                  <a:lnTo>
                    <a:pt x="0" y="42738"/>
                  </a:ln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3180364" y="1039576"/>
              <a:ext cx="561640" cy="769289"/>
            </a:xfrm>
            <a:custGeom>
              <a:avLst/>
              <a:gdLst>
                <a:gd name="T0" fmla="*/ 16293 w 561639"/>
                <a:gd name="T1" fmla="*/ 676884 h 769288"/>
                <a:gd name="T2" fmla="*/ 15 w 561639"/>
                <a:gd name="T3" fmla="*/ 644403 h 769288"/>
                <a:gd name="T4" fmla="*/ 40750 w 561639"/>
                <a:gd name="T5" fmla="*/ 602241 h 769288"/>
                <a:gd name="T6" fmla="*/ 41234 w 561639"/>
                <a:gd name="T7" fmla="*/ 602235 h 769288"/>
                <a:gd name="T8" fmla="*/ 67222 w 561639"/>
                <a:gd name="T9" fmla="*/ 611732 h 769288"/>
                <a:gd name="T10" fmla="*/ 306733 w 561639"/>
                <a:gd name="T11" fmla="*/ 701957 h 769288"/>
                <a:gd name="T12" fmla="*/ 475796 w 561639"/>
                <a:gd name="T13" fmla="*/ 573268 h 769288"/>
                <a:gd name="T14" fmla="*/ 475796 w 561639"/>
                <a:gd name="T15" fmla="*/ 570893 h 769288"/>
                <a:gd name="T16" fmla="*/ 278551 w 561639"/>
                <a:gd name="T17" fmla="*/ 427103 h 769288"/>
                <a:gd name="T18" fmla="*/ 24004 w 561639"/>
                <a:gd name="T19" fmla="*/ 208658 h 769288"/>
                <a:gd name="T20" fmla="*/ 24004 w 561639"/>
                <a:gd name="T21" fmla="*/ 206473 h 769288"/>
                <a:gd name="T22" fmla="*/ 273124 w 561639"/>
                <a:gd name="T23" fmla="*/ 0 h 769288"/>
                <a:gd name="T24" fmla="*/ 514825 w 561639"/>
                <a:gd name="T25" fmla="*/ 74650 h 769288"/>
                <a:gd name="T26" fmla="*/ 533197 w 561639"/>
                <a:gd name="T27" fmla="*/ 109220 h 769288"/>
                <a:gd name="T28" fmla="*/ 492264 w 561639"/>
                <a:gd name="T29" fmla="*/ 150249 h 769288"/>
                <a:gd name="T30" fmla="*/ 492074 w 561639"/>
                <a:gd name="T31" fmla="*/ 150249 h 769288"/>
                <a:gd name="T32" fmla="*/ 467133 w 561639"/>
                <a:gd name="T33" fmla="*/ 142746 h 769288"/>
                <a:gd name="T34" fmla="*/ 271030 w 561639"/>
                <a:gd name="T35" fmla="*/ 76264 h 769288"/>
                <a:gd name="T36" fmla="*/ 109202 w 561639"/>
                <a:gd name="T37" fmla="*/ 198496 h 769288"/>
                <a:gd name="T38" fmla="*/ 109202 w 561639"/>
                <a:gd name="T39" fmla="*/ 200585 h 769288"/>
                <a:gd name="T40" fmla="*/ 315014 w 561639"/>
                <a:gd name="T41" fmla="*/ 347605 h 769288"/>
                <a:gd name="T42" fmla="*/ 562517 w 561639"/>
                <a:gd name="T43" fmla="*/ 561681 h 769288"/>
                <a:gd name="T44" fmla="*/ 562517 w 561639"/>
                <a:gd name="T45" fmla="*/ 563865 h 769288"/>
                <a:gd name="T46" fmla="*/ 303496 w 561639"/>
                <a:gd name="T47" fmla="*/ 777936 h 769288"/>
                <a:gd name="T48" fmla="*/ 16293 w 561639"/>
                <a:gd name="T49" fmla="*/ 676884 h 76928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61639" h="769288">
                  <a:moveTo>
                    <a:pt x="16293" y="676879"/>
                  </a:moveTo>
                  <a:cubicBezTo>
                    <a:pt x="5763" y="669450"/>
                    <a:pt x="-346" y="657260"/>
                    <a:pt x="15" y="644398"/>
                  </a:cubicBezTo>
                  <a:cubicBezTo>
                    <a:pt x="-406" y="621533"/>
                    <a:pt x="17832" y="602656"/>
                    <a:pt x="40750" y="602236"/>
                  </a:cubicBezTo>
                  <a:cubicBezTo>
                    <a:pt x="40911" y="602233"/>
                    <a:pt x="41072" y="602231"/>
                    <a:pt x="41234" y="602230"/>
                  </a:cubicBezTo>
                  <a:cubicBezTo>
                    <a:pt x="50784" y="602031"/>
                    <a:pt x="60060" y="605421"/>
                    <a:pt x="67222" y="611727"/>
                  </a:cubicBezTo>
                  <a:cubicBezTo>
                    <a:pt x="138712" y="672510"/>
                    <a:pt x="210202" y="701952"/>
                    <a:pt x="306728" y="701952"/>
                  </a:cubicBezTo>
                  <a:cubicBezTo>
                    <a:pt x="408585" y="701952"/>
                    <a:pt x="475791" y="647817"/>
                    <a:pt x="475791" y="573263"/>
                  </a:cubicBezTo>
                  <a:lnTo>
                    <a:pt x="475791" y="570888"/>
                  </a:lnTo>
                  <a:cubicBezTo>
                    <a:pt x="475791" y="500608"/>
                    <a:pt x="437714" y="460623"/>
                    <a:pt x="278551" y="427098"/>
                  </a:cubicBezTo>
                  <a:cubicBezTo>
                    <a:pt x="104157" y="389108"/>
                    <a:pt x="24004" y="333074"/>
                    <a:pt x="24004" y="208658"/>
                  </a:cubicBezTo>
                  <a:lnTo>
                    <a:pt x="24004" y="206473"/>
                  </a:lnTo>
                  <a:cubicBezTo>
                    <a:pt x="24004" y="87566"/>
                    <a:pt x="128716" y="0"/>
                    <a:pt x="273124" y="0"/>
                  </a:cubicBezTo>
                  <a:cubicBezTo>
                    <a:pt x="372887" y="0"/>
                    <a:pt x="445424" y="24883"/>
                    <a:pt x="514820" y="74650"/>
                  </a:cubicBezTo>
                  <a:cubicBezTo>
                    <a:pt x="526052" y="82650"/>
                    <a:pt x="532857" y="95455"/>
                    <a:pt x="533192" y="109220"/>
                  </a:cubicBezTo>
                  <a:cubicBezTo>
                    <a:pt x="533245" y="131827"/>
                    <a:pt x="514918" y="150196"/>
                    <a:pt x="492259" y="150249"/>
                  </a:cubicBezTo>
                  <a:cubicBezTo>
                    <a:pt x="492195" y="150249"/>
                    <a:pt x="492132" y="150249"/>
                    <a:pt x="492069" y="150249"/>
                  </a:cubicBezTo>
                  <a:cubicBezTo>
                    <a:pt x="483148" y="150603"/>
                    <a:pt x="474365" y="147961"/>
                    <a:pt x="467128" y="142746"/>
                  </a:cubicBezTo>
                  <a:cubicBezTo>
                    <a:pt x="411067" y="99305"/>
                    <a:pt x="342013" y="75894"/>
                    <a:pt x="271030" y="76264"/>
                  </a:cubicBezTo>
                  <a:cubicBezTo>
                    <a:pt x="172410" y="76264"/>
                    <a:pt x="109202" y="130399"/>
                    <a:pt x="109202" y="198496"/>
                  </a:cubicBezTo>
                  <a:lnTo>
                    <a:pt x="109202" y="200585"/>
                  </a:lnTo>
                  <a:cubicBezTo>
                    <a:pt x="109202" y="272005"/>
                    <a:pt x="148231" y="311989"/>
                    <a:pt x="315009" y="347605"/>
                  </a:cubicBezTo>
                  <a:cubicBezTo>
                    <a:pt x="484073" y="384359"/>
                    <a:pt x="562512" y="445998"/>
                    <a:pt x="562512" y="561676"/>
                  </a:cubicBezTo>
                  <a:lnTo>
                    <a:pt x="562512" y="563860"/>
                  </a:lnTo>
                  <a:cubicBezTo>
                    <a:pt x="562512" y="693595"/>
                    <a:pt x="454087" y="777931"/>
                    <a:pt x="303491" y="777931"/>
                  </a:cubicBezTo>
                  <a:cubicBezTo>
                    <a:pt x="198804" y="779123"/>
                    <a:pt x="97070" y="743327"/>
                    <a:pt x="16293" y="676879"/>
                  </a:cubicBez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3918127" y="1040050"/>
              <a:ext cx="533082" cy="759791"/>
            </a:xfrm>
            <a:custGeom>
              <a:avLst/>
              <a:gdLst>
                <a:gd name="T0" fmla="*/ 20561 w 533081"/>
                <a:gd name="T1" fmla="*/ 685332 h 759791"/>
                <a:gd name="T2" fmla="*/ 278730 w 533081"/>
                <a:gd name="T3" fmla="*/ 457964 h 759791"/>
                <a:gd name="T4" fmla="*/ 436466 w 533081"/>
                <a:gd name="T5" fmla="*/ 220529 h 759791"/>
                <a:gd name="T6" fmla="*/ 284157 w 533081"/>
                <a:gd name="T7" fmla="*/ 76169 h 759791"/>
                <a:gd name="T8" fmla="*/ 96145 w 533081"/>
                <a:gd name="T9" fmla="*/ 186054 h 759791"/>
                <a:gd name="T10" fmla="*/ 64826 w 533081"/>
                <a:gd name="T11" fmla="*/ 201155 h 759791"/>
                <a:gd name="T12" fmla="*/ 25892 w 533081"/>
                <a:gd name="T13" fmla="*/ 162691 h 759791"/>
                <a:gd name="T14" fmla="*/ 25892 w 533081"/>
                <a:gd name="T15" fmla="*/ 162690 h 759791"/>
                <a:gd name="T16" fmla="*/ 34555 w 533081"/>
                <a:gd name="T17" fmla="*/ 139042 h 759791"/>
                <a:gd name="T18" fmla="*/ 290534 w 533081"/>
                <a:gd name="T19" fmla="*/ 0 h 759791"/>
                <a:gd name="T20" fmla="*/ 524995 w 533081"/>
                <a:gd name="T21" fmla="*/ 213406 h 759791"/>
                <a:gd name="T22" fmla="*/ 524995 w 533081"/>
                <a:gd name="T23" fmla="*/ 215496 h 759791"/>
                <a:gd name="T24" fmla="*/ 333752 w 533081"/>
                <a:gd name="T25" fmla="*/ 508585 h 759791"/>
                <a:gd name="T26" fmla="*/ 131842 w 533081"/>
                <a:gd name="T27" fmla="*/ 687516 h 759791"/>
                <a:gd name="T28" fmla="*/ 498056 w 533081"/>
                <a:gd name="T29" fmla="*/ 687516 h 759791"/>
                <a:gd name="T30" fmla="*/ 538867 w 533081"/>
                <a:gd name="T31" fmla="*/ 724393 h 759791"/>
                <a:gd name="T32" fmla="*/ 501905 w 533081"/>
                <a:gd name="T33" fmla="*/ 765110 h 759791"/>
                <a:gd name="T34" fmla="*/ 498056 w 533081"/>
                <a:gd name="T35" fmla="*/ 765110 h 759791"/>
                <a:gd name="T36" fmla="*/ 43218 w 533081"/>
                <a:gd name="T37" fmla="*/ 765110 h 759791"/>
                <a:gd name="T38" fmla="*/ 123 w 533081"/>
                <a:gd name="T39" fmla="*/ 728383 h 759791"/>
                <a:gd name="T40" fmla="*/ 0 w 533081"/>
                <a:gd name="T41" fmla="*/ 725221 h 759791"/>
                <a:gd name="T42" fmla="*/ 20562 w 533081"/>
                <a:gd name="T43" fmla="*/ 685332 h 7597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33081" h="759791">
                  <a:moveTo>
                    <a:pt x="20561" y="685332"/>
                  </a:moveTo>
                  <a:lnTo>
                    <a:pt x="278725" y="457964"/>
                  </a:lnTo>
                  <a:cubicBezTo>
                    <a:pt x="395432" y="354538"/>
                    <a:pt x="436461" y="296509"/>
                    <a:pt x="436461" y="220529"/>
                  </a:cubicBezTo>
                  <a:cubicBezTo>
                    <a:pt x="436461" y="132204"/>
                    <a:pt x="366208" y="76169"/>
                    <a:pt x="284152" y="76169"/>
                  </a:cubicBezTo>
                  <a:cubicBezTo>
                    <a:pt x="204189" y="76169"/>
                    <a:pt x="150215" y="114918"/>
                    <a:pt x="96145" y="186054"/>
                  </a:cubicBezTo>
                  <a:cubicBezTo>
                    <a:pt x="88754" y="195829"/>
                    <a:pt x="77095" y="201451"/>
                    <a:pt x="64826" y="201155"/>
                  </a:cubicBezTo>
                  <a:cubicBezTo>
                    <a:pt x="43429" y="201260"/>
                    <a:pt x="25998" y="184039"/>
                    <a:pt x="25892" y="162691"/>
                  </a:cubicBezTo>
                  <a:cubicBezTo>
                    <a:pt x="25892" y="162691"/>
                    <a:pt x="25892" y="162691"/>
                    <a:pt x="25892" y="162690"/>
                  </a:cubicBezTo>
                  <a:cubicBezTo>
                    <a:pt x="26002" y="154054"/>
                    <a:pt x="29057" y="145713"/>
                    <a:pt x="34555" y="139042"/>
                  </a:cubicBezTo>
                  <a:cubicBezTo>
                    <a:pt x="97192" y="51761"/>
                    <a:pt x="166302" y="0"/>
                    <a:pt x="290529" y="0"/>
                  </a:cubicBezTo>
                  <a:cubicBezTo>
                    <a:pt x="426656" y="0"/>
                    <a:pt x="524990" y="90510"/>
                    <a:pt x="524990" y="213406"/>
                  </a:cubicBezTo>
                  <a:lnTo>
                    <a:pt x="524990" y="215496"/>
                  </a:lnTo>
                  <a:cubicBezTo>
                    <a:pt x="524990" y="325476"/>
                    <a:pt x="466637" y="393287"/>
                    <a:pt x="333747" y="508585"/>
                  </a:cubicBezTo>
                  <a:lnTo>
                    <a:pt x="131842" y="687516"/>
                  </a:lnTo>
                  <a:lnTo>
                    <a:pt x="498051" y="687516"/>
                  </a:lnTo>
                  <a:cubicBezTo>
                    <a:pt x="519527" y="686456"/>
                    <a:pt x="537799" y="702966"/>
                    <a:pt x="538862" y="724393"/>
                  </a:cubicBezTo>
                  <a:cubicBezTo>
                    <a:pt x="539925" y="745820"/>
                    <a:pt x="523376" y="764049"/>
                    <a:pt x="501900" y="765110"/>
                  </a:cubicBezTo>
                  <a:cubicBezTo>
                    <a:pt x="500618" y="765173"/>
                    <a:pt x="499333" y="765173"/>
                    <a:pt x="498051" y="765110"/>
                  </a:cubicBezTo>
                  <a:lnTo>
                    <a:pt x="43218" y="765110"/>
                  </a:lnTo>
                  <a:cubicBezTo>
                    <a:pt x="21152" y="766841"/>
                    <a:pt x="1858" y="750398"/>
                    <a:pt x="123" y="728383"/>
                  </a:cubicBezTo>
                  <a:cubicBezTo>
                    <a:pt x="40" y="727331"/>
                    <a:pt x="-1" y="726276"/>
                    <a:pt x="0" y="725221"/>
                  </a:cubicBezTo>
                  <a:cubicBezTo>
                    <a:pt x="-5" y="709392"/>
                    <a:pt x="7653" y="694535"/>
                    <a:pt x="20562" y="685332"/>
                  </a:cubicBezTo>
                  <a:lnTo>
                    <a:pt x="20561" y="685332"/>
                  </a:ln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4543736" y="1038056"/>
              <a:ext cx="637794" cy="778786"/>
            </a:xfrm>
            <a:custGeom>
              <a:avLst/>
              <a:gdLst>
                <a:gd name="T0" fmla="*/ 0 w 637794"/>
                <a:gd name="T1" fmla="*/ 392052 h 778786"/>
                <a:gd name="T2" fmla="*/ 0 w 637794"/>
                <a:gd name="T3" fmla="*/ 390058 h 778786"/>
                <a:gd name="T4" fmla="*/ 320801 w 637794"/>
                <a:gd name="T5" fmla="*/ 0 h 778786"/>
                <a:gd name="T6" fmla="*/ 638461 w 637794"/>
                <a:gd name="T7" fmla="*/ 387873 h 778786"/>
                <a:gd name="T8" fmla="*/ 638461 w 637794"/>
                <a:gd name="T9" fmla="*/ 390058 h 778786"/>
                <a:gd name="T10" fmla="*/ 318707 w 637794"/>
                <a:gd name="T11" fmla="*/ 780116 h 778786"/>
                <a:gd name="T12" fmla="*/ 0 w 637794"/>
                <a:gd name="T13" fmla="*/ 392052 h 778786"/>
                <a:gd name="T14" fmla="*/ 549836 w 637794"/>
                <a:gd name="T15" fmla="*/ 392052 h 778786"/>
                <a:gd name="T16" fmla="*/ 549836 w 637794"/>
                <a:gd name="T17" fmla="*/ 390058 h 778786"/>
                <a:gd name="T18" fmla="*/ 318707 w 637794"/>
                <a:gd name="T19" fmla="*/ 77499 h 778786"/>
                <a:gd name="T20" fmla="*/ 88625 w 637794"/>
                <a:gd name="T21" fmla="*/ 387873 h 778786"/>
                <a:gd name="T22" fmla="*/ 88625 w 637794"/>
                <a:gd name="T23" fmla="*/ 390058 h 778786"/>
                <a:gd name="T24" fmla="*/ 320801 w 637794"/>
                <a:gd name="T25" fmla="*/ 702522 h 778786"/>
                <a:gd name="T26" fmla="*/ 549836 w 637794"/>
                <a:gd name="T27" fmla="*/ 392052 h 7787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7794" h="778786">
                  <a:moveTo>
                    <a:pt x="0" y="392052"/>
                  </a:moveTo>
                  <a:lnTo>
                    <a:pt x="0" y="390058"/>
                  </a:lnTo>
                  <a:cubicBezTo>
                    <a:pt x="0" y="178836"/>
                    <a:pt x="126417" y="0"/>
                    <a:pt x="320801" y="0"/>
                  </a:cubicBezTo>
                  <a:cubicBezTo>
                    <a:pt x="515186" y="0"/>
                    <a:pt x="638461" y="176651"/>
                    <a:pt x="638461" y="387873"/>
                  </a:cubicBezTo>
                  <a:lnTo>
                    <a:pt x="638461" y="390058"/>
                  </a:lnTo>
                  <a:cubicBezTo>
                    <a:pt x="638461" y="601185"/>
                    <a:pt x="513091" y="780116"/>
                    <a:pt x="318707" y="780116"/>
                  </a:cubicBezTo>
                  <a:cubicBezTo>
                    <a:pt x="124322" y="780116"/>
                    <a:pt x="0" y="603274"/>
                    <a:pt x="0" y="392052"/>
                  </a:cubicBezTo>
                  <a:close/>
                  <a:moveTo>
                    <a:pt x="549836" y="392052"/>
                  </a:moveTo>
                  <a:lnTo>
                    <a:pt x="549836" y="390058"/>
                  </a:lnTo>
                  <a:cubicBezTo>
                    <a:pt x="549836" y="225183"/>
                    <a:pt x="459117" y="77499"/>
                    <a:pt x="318707" y="77499"/>
                  </a:cubicBezTo>
                  <a:cubicBezTo>
                    <a:pt x="178297" y="77499"/>
                    <a:pt x="88625" y="221954"/>
                    <a:pt x="88625" y="387873"/>
                  </a:cubicBezTo>
                  <a:lnTo>
                    <a:pt x="88625" y="390058"/>
                  </a:lnTo>
                  <a:cubicBezTo>
                    <a:pt x="88625" y="554838"/>
                    <a:pt x="179344" y="702522"/>
                    <a:pt x="320801" y="702522"/>
                  </a:cubicBezTo>
                  <a:cubicBezTo>
                    <a:pt x="462258" y="702522"/>
                    <a:pt x="549836" y="556927"/>
                    <a:pt x="549836" y="392052"/>
                  </a:cubicBez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5235220" y="1042419"/>
              <a:ext cx="237983" cy="759791"/>
            </a:xfrm>
            <a:custGeom>
              <a:avLst/>
              <a:gdLst>
                <a:gd name="T0" fmla="*/ 160971 w 237983"/>
                <a:gd name="T1" fmla="*/ 88141 h 759791"/>
                <a:gd name="T2" fmla="*/ 55117 w 237983"/>
                <a:gd name="T3" fmla="*/ 122617 h 759791"/>
                <a:gd name="T4" fmla="*/ 36744 w 237983"/>
                <a:gd name="T5" fmla="*/ 125846 h 759791"/>
                <a:gd name="T6" fmla="*/ 0 w 237983"/>
                <a:gd name="T7" fmla="*/ 89281 h 759791"/>
                <a:gd name="T8" fmla="*/ 30271 w 237983"/>
                <a:gd name="T9" fmla="*/ 52621 h 759791"/>
                <a:gd name="T10" fmla="*/ 154498 w 237983"/>
                <a:gd name="T11" fmla="*/ 9503 h 759791"/>
                <a:gd name="T12" fmla="*/ 200953 w 237983"/>
                <a:gd name="T13" fmla="*/ 6 h 759791"/>
                <a:gd name="T14" fmla="*/ 203333 w 237983"/>
                <a:gd name="T15" fmla="*/ 6 h 759791"/>
                <a:gd name="T16" fmla="*/ 245502 w 237983"/>
                <a:gd name="T17" fmla="*/ 40740 h 759791"/>
                <a:gd name="T18" fmla="*/ 245503 w 237983"/>
                <a:gd name="T19" fmla="*/ 41984 h 759791"/>
                <a:gd name="T20" fmla="*/ 245503 w 237983"/>
                <a:gd name="T21" fmla="*/ 725131 h 759791"/>
                <a:gd name="T22" fmla="*/ 203816 w 237983"/>
                <a:gd name="T23" fmla="*/ 768244 h 759791"/>
                <a:gd name="T24" fmla="*/ 203333 w 237983"/>
                <a:gd name="T25" fmla="*/ 768250 h 759791"/>
                <a:gd name="T26" fmla="*/ 161257 w 237983"/>
                <a:gd name="T27" fmla="*/ 725131 h 75979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37983" h="759791">
                  <a:moveTo>
                    <a:pt x="160971" y="88141"/>
                  </a:moveTo>
                  <a:lnTo>
                    <a:pt x="55117" y="122617"/>
                  </a:lnTo>
                  <a:cubicBezTo>
                    <a:pt x="49199" y="124644"/>
                    <a:pt x="43000" y="125734"/>
                    <a:pt x="36744" y="125846"/>
                  </a:cubicBezTo>
                  <a:cubicBezTo>
                    <a:pt x="16552" y="125692"/>
                    <a:pt x="207" y="109426"/>
                    <a:pt x="0" y="89281"/>
                  </a:cubicBezTo>
                  <a:cubicBezTo>
                    <a:pt x="0" y="70951"/>
                    <a:pt x="11899" y="59079"/>
                    <a:pt x="30271" y="52621"/>
                  </a:cubicBezTo>
                  <a:lnTo>
                    <a:pt x="154498" y="9503"/>
                  </a:lnTo>
                  <a:cubicBezTo>
                    <a:pt x="169428" y="4066"/>
                    <a:pt x="185083" y="866"/>
                    <a:pt x="200953" y="6"/>
                  </a:cubicBezTo>
                  <a:lnTo>
                    <a:pt x="203333" y="6"/>
                  </a:lnTo>
                  <a:cubicBezTo>
                    <a:pt x="226252" y="-364"/>
                    <a:pt x="245132" y="17874"/>
                    <a:pt x="245502" y="40740"/>
                  </a:cubicBezTo>
                  <a:cubicBezTo>
                    <a:pt x="245508" y="41155"/>
                    <a:pt x="245509" y="41569"/>
                    <a:pt x="245503" y="41984"/>
                  </a:cubicBezTo>
                  <a:lnTo>
                    <a:pt x="245503" y="725131"/>
                  </a:lnTo>
                  <a:cubicBezTo>
                    <a:pt x="245924" y="748521"/>
                    <a:pt x="227260" y="767823"/>
                    <a:pt x="203816" y="768244"/>
                  </a:cubicBezTo>
                  <a:cubicBezTo>
                    <a:pt x="203655" y="768246"/>
                    <a:pt x="203494" y="768248"/>
                    <a:pt x="203333" y="768250"/>
                  </a:cubicBezTo>
                  <a:cubicBezTo>
                    <a:pt x="179890" y="767682"/>
                    <a:pt x="161198" y="748527"/>
                    <a:pt x="161257" y="725131"/>
                  </a:cubicBezTo>
                  <a:lnTo>
                    <a:pt x="160971" y="88141"/>
                  </a:ln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5670728" y="1037486"/>
              <a:ext cx="561640" cy="778786"/>
            </a:xfrm>
            <a:custGeom>
              <a:avLst/>
              <a:gdLst>
                <a:gd name="T0" fmla="*/ 39981 w 561639"/>
                <a:gd name="T1" fmla="*/ 705181 h 778786"/>
                <a:gd name="T2" fmla="*/ 25127 w 561639"/>
                <a:gd name="T3" fmla="*/ 649499 h 778786"/>
                <a:gd name="T4" fmla="*/ 61590 w 561639"/>
                <a:gd name="T5" fmla="*/ 629202 h 778786"/>
                <a:gd name="T6" fmla="*/ 88530 w 561639"/>
                <a:gd name="T7" fmla="*/ 637845 h 778786"/>
                <a:gd name="T8" fmla="*/ 252738 w 561639"/>
                <a:gd name="T9" fmla="*/ 702522 h 778786"/>
                <a:gd name="T10" fmla="*/ 477494 w 561639"/>
                <a:gd name="T11" fmla="*/ 371728 h 778786"/>
                <a:gd name="T12" fmla="*/ 263590 w 561639"/>
                <a:gd name="T13" fmla="*/ 492345 h 778786"/>
                <a:gd name="T14" fmla="*/ 0 w 561639"/>
                <a:gd name="T15" fmla="*/ 258614 h 778786"/>
                <a:gd name="T16" fmla="*/ 0 w 561639"/>
                <a:gd name="T17" fmla="*/ 256430 h 778786"/>
                <a:gd name="T18" fmla="*/ 272252 w 561639"/>
                <a:gd name="T19" fmla="*/ 0 h 778786"/>
                <a:gd name="T20" fmla="*/ 471021 w 561639"/>
                <a:gd name="T21" fmla="*/ 77499 h 778786"/>
                <a:gd name="T22" fmla="*/ 564976 w 561639"/>
                <a:gd name="T23" fmla="*/ 369543 h 778786"/>
                <a:gd name="T24" fmla="*/ 564976 w 561639"/>
                <a:gd name="T25" fmla="*/ 371728 h 778786"/>
                <a:gd name="T26" fmla="*/ 250834 w 561639"/>
                <a:gd name="T27" fmla="*/ 780116 h 778786"/>
                <a:gd name="T28" fmla="*/ 39981 w 561639"/>
                <a:gd name="T29" fmla="*/ 705181 h 778786"/>
                <a:gd name="T30" fmla="*/ 461311 w 561639"/>
                <a:gd name="T31" fmla="*/ 249307 h 778786"/>
                <a:gd name="T32" fmla="*/ 461311 w 561639"/>
                <a:gd name="T33" fmla="*/ 247217 h 778786"/>
                <a:gd name="T34" fmla="*/ 269016 w 561639"/>
                <a:gd name="T35" fmla="*/ 76264 h 778786"/>
                <a:gd name="T36" fmla="*/ 87483 w 561639"/>
                <a:gd name="T37" fmla="*/ 252916 h 778786"/>
                <a:gd name="T38" fmla="*/ 87483 w 561639"/>
                <a:gd name="T39" fmla="*/ 255100 h 778786"/>
                <a:gd name="T40" fmla="*/ 273299 w 561639"/>
                <a:gd name="T41" fmla="*/ 419975 h 778786"/>
                <a:gd name="T42" fmla="*/ 461311 w 561639"/>
                <a:gd name="T43" fmla="*/ 249307 h 7787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61639" h="778786">
                  <a:moveTo>
                    <a:pt x="39981" y="705181"/>
                  </a:moveTo>
                  <a:cubicBezTo>
                    <a:pt x="20468" y="693898"/>
                    <a:pt x="13817" y="668968"/>
                    <a:pt x="25127" y="649499"/>
                  </a:cubicBezTo>
                  <a:cubicBezTo>
                    <a:pt x="32634" y="636577"/>
                    <a:pt x="46626" y="628789"/>
                    <a:pt x="61590" y="629202"/>
                  </a:cubicBezTo>
                  <a:cubicBezTo>
                    <a:pt x="71222" y="629401"/>
                    <a:pt x="80587" y="632405"/>
                    <a:pt x="88530" y="637845"/>
                  </a:cubicBezTo>
                  <a:cubicBezTo>
                    <a:pt x="141552" y="680963"/>
                    <a:pt x="193242" y="702522"/>
                    <a:pt x="252738" y="702522"/>
                  </a:cubicBezTo>
                  <a:cubicBezTo>
                    <a:pt x="388864" y="702522"/>
                    <a:pt x="480726" y="564620"/>
                    <a:pt x="477489" y="371728"/>
                  </a:cubicBezTo>
                  <a:cubicBezTo>
                    <a:pt x="436461" y="437450"/>
                    <a:pt x="368398" y="492345"/>
                    <a:pt x="263590" y="492345"/>
                  </a:cubicBezTo>
                  <a:cubicBezTo>
                    <a:pt x="108044" y="492345"/>
                    <a:pt x="0" y="394332"/>
                    <a:pt x="0" y="258614"/>
                  </a:cubicBezTo>
                  <a:lnTo>
                    <a:pt x="0" y="256430"/>
                  </a:lnTo>
                  <a:cubicBezTo>
                    <a:pt x="0" y="113114"/>
                    <a:pt x="111281" y="0"/>
                    <a:pt x="272252" y="0"/>
                  </a:cubicBezTo>
                  <a:cubicBezTo>
                    <a:pt x="358688" y="0"/>
                    <a:pt x="422372" y="29062"/>
                    <a:pt x="471016" y="77499"/>
                  </a:cubicBezTo>
                  <a:cubicBezTo>
                    <a:pt x="528132" y="134483"/>
                    <a:pt x="564971" y="218725"/>
                    <a:pt x="564971" y="369543"/>
                  </a:cubicBezTo>
                  <a:lnTo>
                    <a:pt x="564971" y="371728"/>
                  </a:lnTo>
                  <a:cubicBezTo>
                    <a:pt x="564971" y="610872"/>
                    <a:pt x="437508" y="780116"/>
                    <a:pt x="250834" y="780116"/>
                  </a:cubicBezTo>
                  <a:cubicBezTo>
                    <a:pt x="164208" y="780591"/>
                    <a:pt x="97192" y="748205"/>
                    <a:pt x="39981" y="705181"/>
                  </a:cubicBezTo>
                  <a:close/>
                  <a:moveTo>
                    <a:pt x="461306" y="249307"/>
                  </a:moveTo>
                  <a:lnTo>
                    <a:pt x="461306" y="247217"/>
                  </a:lnTo>
                  <a:cubicBezTo>
                    <a:pt x="461306" y="151293"/>
                    <a:pt x="382391" y="76264"/>
                    <a:pt x="269016" y="76264"/>
                  </a:cubicBezTo>
                  <a:cubicBezTo>
                    <a:pt x="155641" y="76264"/>
                    <a:pt x="87483" y="159176"/>
                    <a:pt x="87483" y="252916"/>
                  </a:cubicBezTo>
                  <a:lnTo>
                    <a:pt x="87483" y="255100"/>
                  </a:lnTo>
                  <a:cubicBezTo>
                    <a:pt x="87483" y="351024"/>
                    <a:pt x="163161" y="419975"/>
                    <a:pt x="273299" y="419975"/>
                  </a:cubicBezTo>
                  <a:cubicBezTo>
                    <a:pt x="388864" y="419595"/>
                    <a:pt x="461306" y="335543"/>
                    <a:pt x="461306" y="249307"/>
                  </a:cubicBez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1136077" y="1135547"/>
              <a:ext cx="171348" cy="161456"/>
            </a:xfrm>
            <a:custGeom>
              <a:avLst/>
              <a:gdLst>
                <a:gd name="T0" fmla="*/ 146345 w 171347"/>
                <a:gd name="T1" fmla="*/ 145837 h 161455"/>
                <a:gd name="T2" fmla="*/ 25179 w 171347"/>
                <a:gd name="T3" fmla="*/ 146008 h 161455"/>
                <a:gd name="T4" fmla="*/ 25008 w 171347"/>
                <a:gd name="T5" fmla="*/ 25121 h 161455"/>
                <a:gd name="T6" fmla="*/ 146174 w 171347"/>
                <a:gd name="T7" fmla="*/ 24951 h 161455"/>
                <a:gd name="T8" fmla="*/ 146345 w 171347"/>
                <a:gd name="T9" fmla="*/ 25121 h 161455"/>
                <a:gd name="T10" fmla="*/ 146345 w 171347"/>
                <a:gd name="T11" fmla="*/ 145837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146340" y="145832"/>
                  </a:move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-8326" y="112669"/>
                    <a:pt x="-8403" y="58548"/>
                    <a:pt x="25008" y="25121"/>
                  </a:cubicBez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46226" y="25007"/>
                    <a:pt x="146283" y="25064"/>
                    <a:pt x="146340" y="25121"/>
                  </a:cubicBezTo>
                  <a:cubicBezTo>
                    <a:pt x="179684" y="58482"/>
                    <a:pt x="179684" y="112471"/>
                    <a:pt x="146340" y="145832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1619999" y="1617824"/>
              <a:ext cx="171348" cy="170953"/>
            </a:xfrm>
            <a:custGeom>
              <a:avLst/>
              <a:gdLst>
                <a:gd name="T0" fmla="*/ 24913 w 171347"/>
                <a:gd name="T1" fmla="*/ 25216 h 170953"/>
                <a:gd name="T2" fmla="*/ 146079 w 171347"/>
                <a:gd name="T3" fmla="*/ 24856 h 170953"/>
                <a:gd name="T4" fmla="*/ 146439 w 171347"/>
                <a:gd name="T5" fmla="*/ 145738 h 170953"/>
                <a:gd name="T6" fmla="*/ 25274 w 171347"/>
                <a:gd name="T7" fmla="*/ 146097 h 170953"/>
                <a:gd name="T8" fmla="*/ 24913 w 171347"/>
                <a:gd name="T9" fmla="*/ 145738 h 170953"/>
                <a:gd name="T10" fmla="*/ 24913 w 171347"/>
                <a:gd name="T11" fmla="*/ 25216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2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1619905" y="1135547"/>
              <a:ext cx="171348" cy="161456"/>
            </a:xfrm>
            <a:custGeom>
              <a:avLst/>
              <a:gdLst>
                <a:gd name="T0" fmla="*/ 25008 w 171347"/>
                <a:gd name="T1" fmla="*/ 25121 h 161455"/>
                <a:gd name="T2" fmla="*/ 146174 w 171347"/>
                <a:gd name="T3" fmla="*/ 24951 h 161455"/>
                <a:gd name="T4" fmla="*/ 146345 w 171347"/>
                <a:gd name="T5" fmla="*/ 145837 h 161455"/>
                <a:gd name="T6" fmla="*/ 25179 w 171347"/>
                <a:gd name="T7" fmla="*/ 146008 h 161455"/>
                <a:gd name="T8" fmla="*/ 25008 w 171347"/>
                <a:gd name="T9" fmla="*/ 145837 h 161455"/>
                <a:gd name="T10" fmla="*/ 25008 w 171347"/>
                <a:gd name="T11" fmla="*/ 25121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25008" y="25121"/>
                  </a:move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79674" y="58284"/>
                    <a:pt x="179750" y="112405"/>
                    <a:pt x="146340" y="145832"/>
                  </a:cubicBez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25122" y="145946"/>
                    <a:pt x="25065" y="145889"/>
                    <a:pt x="25008" y="145832"/>
                  </a:cubicBezTo>
                  <a:cubicBezTo>
                    <a:pt x="-8336" y="112471"/>
                    <a:pt x="-8336" y="58482"/>
                    <a:pt x="25008" y="25121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1136608" y="1617824"/>
              <a:ext cx="171348" cy="170953"/>
            </a:xfrm>
            <a:custGeom>
              <a:avLst/>
              <a:gdLst>
                <a:gd name="T0" fmla="*/ 24913 w 171347"/>
                <a:gd name="T1" fmla="*/ 25216 h 170953"/>
                <a:gd name="T2" fmla="*/ 146079 w 171347"/>
                <a:gd name="T3" fmla="*/ 24856 h 170953"/>
                <a:gd name="T4" fmla="*/ 146439 w 171347"/>
                <a:gd name="T5" fmla="*/ 145738 h 170953"/>
                <a:gd name="T6" fmla="*/ 25274 w 171347"/>
                <a:gd name="T7" fmla="*/ 146097 h 170953"/>
                <a:gd name="T8" fmla="*/ 24913 w 171347"/>
                <a:gd name="T9" fmla="*/ 145738 h 170953"/>
                <a:gd name="T10" fmla="*/ 24913 w 171347"/>
                <a:gd name="T11" fmla="*/ 25216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3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1298695" y="1298095"/>
              <a:ext cx="323657" cy="322911"/>
            </a:xfrm>
            <a:custGeom>
              <a:avLst/>
              <a:gdLst>
                <a:gd name="T0" fmla="*/ 285394 w 323656"/>
                <a:gd name="T1" fmla="*/ 241899 h 322911"/>
                <a:gd name="T2" fmla="*/ 280063 w 323656"/>
                <a:gd name="T3" fmla="*/ 241899 h 322911"/>
                <a:gd name="T4" fmla="*/ 235703 w 323656"/>
                <a:gd name="T5" fmla="*/ 222904 h 322911"/>
                <a:gd name="T6" fmla="*/ 230658 w 323656"/>
                <a:gd name="T7" fmla="*/ 217775 h 322911"/>
                <a:gd name="T8" fmla="*/ 230658 w 323656"/>
                <a:gd name="T9" fmla="*/ 108365 h 322911"/>
                <a:gd name="T10" fmla="*/ 236179 w 323656"/>
                <a:gd name="T11" fmla="*/ 102857 h 322911"/>
                <a:gd name="T12" fmla="*/ 279873 w 323656"/>
                <a:gd name="T13" fmla="*/ 85097 h 322911"/>
                <a:gd name="T14" fmla="*/ 280444 w 323656"/>
                <a:gd name="T15" fmla="*/ 85097 h 322911"/>
                <a:gd name="T16" fmla="*/ 286156 w 323656"/>
                <a:gd name="T17" fmla="*/ 85097 h 322911"/>
                <a:gd name="T18" fmla="*/ 328802 w 323656"/>
                <a:gd name="T19" fmla="*/ 42548 h 322911"/>
                <a:gd name="T20" fmla="*/ 286156 w 323656"/>
                <a:gd name="T21" fmla="*/ 0 h 322911"/>
                <a:gd name="T22" fmla="*/ 243509 w 323656"/>
                <a:gd name="T23" fmla="*/ 42548 h 322911"/>
                <a:gd name="T24" fmla="*/ 243509 w 323656"/>
                <a:gd name="T25" fmla="*/ 47772 h 322911"/>
                <a:gd name="T26" fmla="*/ 243509 w 323656"/>
                <a:gd name="T27" fmla="*/ 47772 h 322911"/>
                <a:gd name="T28" fmla="*/ 224471 w 323656"/>
                <a:gd name="T29" fmla="*/ 92125 h 322911"/>
                <a:gd name="T30" fmla="*/ 219330 w 323656"/>
                <a:gd name="T31" fmla="*/ 97348 h 322911"/>
                <a:gd name="T32" fmla="*/ 109187 w 323656"/>
                <a:gd name="T33" fmla="*/ 98013 h 322911"/>
                <a:gd name="T34" fmla="*/ 103475 w 323656"/>
                <a:gd name="T35" fmla="*/ 92410 h 322911"/>
                <a:gd name="T36" fmla="*/ 85674 w 323656"/>
                <a:gd name="T37" fmla="*/ 48817 h 322911"/>
                <a:gd name="T38" fmla="*/ 85674 w 323656"/>
                <a:gd name="T39" fmla="*/ 48152 h 322911"/>
                <a:gd name="T40" fmla="*/ 85674 w 323656"/>
                <a:gd name="T41" fmla="*/ 42548 h 322911"/>
                <a:gd name="T42" fmla="*/ 43027 w 323656"/>
                <a:gd name="T43" fmla="*/ 0 h 322911"/>
                <a:gd name="T44" fmla="*/ 381 w 323656"/>
                <a:gd name="T45" fmla="*/ 42549 h 322911"/>
                <a:gd name="T46" fmla="*/ 43027 w 323656"/>
                <a:gd name="T47" fmla="*/ 85097 h 322911"/>
                <a:gd name="T48" fmla="*/ 43123 w 323656"/>
                <a:gd name="T49" fmla="*/ 85097 h 322911"/>
                <a:gd name="T50" fmla="*/ 48263 w 323656"/>
                <a:gd name="T51" fmla="*/ 85097 h 322911"/>
                <a:gd name="T52" fmla="*/ 48263 w 323656"/>
                <a:gd name="T53" fmla="*/ 85097 h 322911"/>
                <a:gd name="T54" fmla="*/ 92718 w 323656"/>
                <a:gd name="T55" fmla="*/ 104091 h 322911"/>
                <a:gd name="T56" fmla="*/ 98144 w 323656"/>
                <a:gd name="T57" fmla="*/ 109600 h 322911"/>
                <a:gd name="T58" fmla="*/ 98144 w 323656"/>
                <a:gd name="T59" fmla="*/ 218250 h 322911"/>
                <a:gd name="T60" fmla="*/ 92242 w 323656"/>
                <a:gd name="T61" fmla="*/ 224233 h 322911"/>
                <a:gd name="T62" fmla="*/ 48453 w 323656"/>
                <a:gd name="T63" fmla="*/ 241994 h 322911"/>
                <a:gd name="T64" fmla="*/ 48453 w 323656"/>
                <a:gd name="T65" fmla="*/ 241994 h 322911"/>
                <a:gd name="T66" fmla="*/ 42647 w 323656"/>
                <a:gd name="T67" fmla="*/ 241994 h 322911"/>
                <a:gd name="T68" fmla="*/ 0 w 323656"/>
                <a:gd name="T69" fmla="*/ 284542 h 322911"/>
                <a:gd name="T70" fmla="*/ 42647 w 323656"/>
                <a:gd name="T71" fmla="*/ 327090 h 322911"/>
                <a:gd name="T72" fmla="*/ 85293 w 323656"/>
                <a:gd name="T73" fmla="*/ 284542 h 322911"/>
                <a:gd name="T74" fmla="*/ 85293 w 323656"/>
                <a:gd name="T75" fmla="*/ 279413 h 322911"/>
                <a:gd name="T76" fmla="*/ 85293 w 323656"/>
                <a:gd name="T77" fmla="*/ 279413 h 322911"/>
                <a:gd name="T78" fmla="*/ 104332 w 323656"/>
                <a:gd name="T79" fmla="*/ 234491 h 322911"/>
                <a:gd name="T80" fmla="*/ 110043 w 323656"/>
                <a:gd name="T81" fmla="*/ 228887 h 322911"/>
                <a:gd name="T82" fmla="*/ 219997 w 323656"/>
                <a:gd name="T83" fmla="*/ 228887 h 322911"/>
                <a:gd name="T84" fmla="*/ 225327 w 323656"/>
                <a:gd name="T85" fmla="*/ 234206 h 322911"/>
                <a:gd name="T86" fmla="*/ 243224 w 323656"/>
                <a:gd name="T87" fmla="*/ 277799 h 322911"/>
                <a:gd name="T88" fmla="*/ 243224 w 323656"/>
                <a:gd name="T89" fmla="*/ 278463 h 322911"/>
                <a:gd name="T90" fmla="*/ 243224 w 323656"/>
                <a:gd name="T91" fmla="*/ 284067 h 322911"/>
                <a:gd name="T92" fmla="*/ 285870 w 323656"/>
                <a:gd name="T93" fmla="*/ 326615 h 322911"/>
                <a:gd name="T94" fmla="*/ 328517 w 323656"/>
                <a:gd name="T95" fmla="*/ 284067 h 322911"/>
                <a:gd name="T96" fmla="*/ 285870 w 323656"/>
                <a:gd name="T97" fmla="*/ 241519 h 3229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23656" h="322911">
                  <a:moveTo>
                    <a:pt x="285389" y="241899"/>
                  </a:moveTo>
                  <a:cubicBezTo>
                    <a:pt x="283614" y="241804"/>
                    <a:pt x="281834" y="241804"/>
                    <a:pt x="280058" y="241899"/>
                  </a:cubicBezTo>
                  <a:cubicBezTo>
                    <a:pt x="263288" y="241897"/>
                    <a:pt x="247253" y="235031"/>
                    <a:pt x="235698" y="222904"/>
                  </a:cubicBezTo>
                  <a:lnTo>
                    <a:pt x="230653" y="217775"/>
                  </a:lnTo>
                  <a:cubicBezTo>
                    <a:pt x="257112" y="186082"/>
                    <a:pt x="257112" y="140058"/>
                    <a:pt x="230653" y="108365"/>
                  </a:cubicBezTo>
                  <a:lnTo>
                    <a:pt x="236174" y="102857"/>
                  </a:lnTo>
                  <a:cubicBezTo>
                    <a:pt x="243123" y="96114"/>
                    <a:pt x="262067" y="82247"/>
                    <a:pt x="279868" y="85097"/>
                  </a:cubicBezTo>
                  <a:lnTo>
                    <a:pt x="280439" y="85097"/>
                  </a:lnTo>
                  <a:cubicBezTo>
                    <a:pt x="282340" y="85239"/>
                    <a:pt x="284250" y="85239"/>
                    <a:pt x="286151" y="85097"/>
                  </a:cubicBezTo>
                  <a:cubicBezTo>
                    <a:pt x="309704" y="85097"/>
                    <a:pt x="328797" y="66047"/>
                    <a:pt x="328797" y="42548"/>
                  </a:cubicBezTo>
                  <a:cubicBezTo>
                    <a:pt x="328797" y="19050"/>
                    <a:pt x="309704" y="0"/>
                    <a:pt x="286151" y="0"/>
                  </a:cubicBezTo>
                  <a:cubicBezTo>
                    <a:pt x="262598" y="0"/>
                    <a:pt x="243504" y="19050"/>
                    <a:pt x="243504" y="42548"/>
                  </a:cubicBezTo>
                  <a:cubicBezTo>
                    <a:pt x="243413" y="44288"/>
                    <a:pt x="243413" y="46032"/>
                    <a:pt x="243504" y="47772"/>
                  </a:cubicBezTo>
                  <a:cubicBezTo>
                    <a:pt x="243473" y="64525"/>
                    <a:pt x="236598" y="80542"/>
                    <a:pt x="224466" y="92125"/>
                  </a:cubicBezTo>
                  <a:cubicBezTo>
                    <a:pt x="224466" y="92125"/>
                    <a:pt x="222276" y="94214"/>
                    <a:pt x="219325" y="97348"/>
                  </a:cubicBezTo>
                  <a:cubicBezTo>
                    <a:pt x="187314" y="70877"/>
                    <a:pt x="140874" y="71158"/>
                    <a:pt x="109187" y="98013"/>
                  </a:cubicBezTo>
                  <a:lnTo>
                    <a:pt x="103475" y="92410"/>
                  </a:lnTo>
                  <a:cubicBezTo>
                    <a:pt x="96716" y="85477"/>
                    <a:pt x="82818" y="66577"/>
                    <a:pt x="85674" y="48817"/>
                  </a:cubicBezTo>
                  <a:lnTo>
                    <a:pt x="85674" y="48152"/>
                  </a:lnTo>
                  <a:cubicBezTo>
                    <a:pt x="85816" y="46287"/>
                    <a:pt x="85816" y="44413"/>
                    <a:pt x="85674" y="42548"/>
                  </a:cubicBezTo>
                  <a:cubicBezTo>
                    <a:pt x="85674" y="19050"/>
                    <a:pt x="66580" y="0"/>
                    <a:pt x="43027" y="0"/>
                  </a:cubicBezTo>
                  <a:cubicBezTo>
                    <a:pt x="19474" y="0"/>
                    <a:pt x="381" y="19050"/>
                    <a:pt x="381" y="42549"/>
                  </a:cubicBezTo>
                  <a:cubicBezTo>
                    <a:pt x="381" y="66047"/>
                    <a:pt x="19474" y="85097"/>
                    <a:pt x="43027" y="85097"/>
                  </a:cubicBezTo>
                  <a:cubicBezTo>
                    <a:pt x="43059" y="85097"/>
                    <a:pt x="43091" y="85097"/>
                    <a:pt x="43123" y="85097"/>
                  </a:cubicBezTo>
                  <a:cubicBezTo>
                    <a:pt x="44833" y="85245"/>
                    <a:pt x="46553" y="85245"/>
                    <a:pt x="48263" y="85097"/>
                  </a:cubicBezTo>
                  <a:cubicBezTo>
                    <a:pt x="65048" y="85160"/>
                    <a:pt x="81090" y="92014"/>
                    <a:pt x="92718" y="104091"/>
                  </a:cubicBezTo>
                  <a:cubicBezTo>
                    <a:pt x="92718" y="104091"/>
                    <a:pt x="94908" y="106466"/>
                    <a:pt x="98144" y="109600"/>
                  </a:cubicBezTo>
                  <a:cubicBezTo>
                    <a:pt x="72106" y="141158"/>
                    <a:pt x="72106" y="186692"/>
                    <a:pt x="98144" y="218250"/>
                  </a:cubicBezTo>
                  <a:lnTo>
                    <a:pt x="92242" y="224233"/>
                  </a:lnTo>
                  <a:cubicBezTo>
                    <a:pt x="85198" y="230882"/>
                    <a:pt x="66255" y="244748"/>
                    <a:pt x="48453" y="241994"/>
                  </a:cubicBezTo>
                  <a:cubicBezTo>
                    <a:pt x="46519" y="241895"/>
                    <a:pt x="44581" y="241895"/>
                    <a:pt x="42647" y="241994"/>
                  </a:cubicBezTo>
                  <a:cubicBezTo>
                    <a:pt x="19094" y="241994"/>
                    <a:pt x="0" y="261043"/>
                    <a:pt x="0" y="284542"/>
                  </a:cubicBezTo>
                  <a:cubicBezTo>
                    <a:pt x="0" y="308041"/>
                    <a:pt x="19094" y="327090"/>
                    <a:pt x="42647" y="327090"/>
                  </a:cubicBezTo>
                  <a:cubicBezTo>
                    <a:pt x="66200" y="327090"/>
                    <a:pt x="85293" y="308041"/>
                    <a:pt x="85293" y="284542"/>
                  </a:cubicBezTo>
                  <a:cubicBezTo>
                    <a:pt x="85391" y="282834"/>
                    <a:pt x="85391" y="281121"/>
                    <a:pt x="85293" y="279413"/>
                  </a:cubicBezTo>
                  <a:cubicBezTo>
                    <a:pt x="85133" y="262455"/>
                    <a:pt x="92027" y="246190"/>
                    <a:pt x="104332" y="234491"/>
                  </a:cubicBezTo>
                  <a:lnTo>
                    <a:pt x="110043" y="228887"/>
                  </a:lnTo>
                  <a:cubicBezTo>
                    <a:pt x="141860" y="255444"/>
                    <a:pt x="188175" y="255444"/>
                    <a:pt x="219992" y="228887"/>
                  </a:cubicBezTo>
                  <a:lnTo>
                    <a:pt x="225322" y="234206"/>
                  </a:lnTo>
                  <a:cubicBezTo>
                    <a:pt x="232081" y="241139"/>
                    <a:pt x="245979" y="260039"/>
                    <a:pt x="243219" y="277799"/>
                  </a:cubicBezTo>
                  <a:cubicBezTo>
                    <a:pt x="243219" y="277799"/>
                    <a:pt x="243219" y="278274"/>
                    <a:pt x="243219" y="278463"/>
                  </a:cubicBezTo>
                  <a:cubicBezTo>
                    <a:pt x="243074" y="280329"/>
                    <a:pt x="243074" y="282202"/>
                    <a:pt x="243219" y="284067"/>
                  </a:cubicBezTo>
                  <a:cubicBezTo>
                    <a:pt x="243219" y="307566"/>
                    <a:pt x="262312" y="326615"/>
                    <a:pt x="285865" y="326615"/>
                  </a:cubicBezTo>
                  <a:cubicBezTo>
                    <a:pt x="309418" y="326615"/>
                    <a:pt x="328512" y="307566"/>
                    <a:pt x="328512" y="284067"/>
                  </a:cubicBezTo>
                  <a:cubicBezTo>
                    <a:pt x="328512" y="260568"/>
                    <a:pt x="309418" y="241519"/>
                    <a:pt x="285865" y="241519"/>
                  </a:cubicBezTo>
                  <a:lnTo>
                    <a:pt x="285389" y="241899"/>
                  </a:ln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915545" y="918116"/>
              <a:ext cx="1094722" cy="1092200"/>
            </a:xfrm>
            <a:custGeom>
              <a:avLst/>
              <a:gdLst>
                <a:gd name="T0" fmla="*/ 1071307 w 1094721"/>
                <a:gd name="T1" fmla="*/ 483785 h 1092200"/>
                <a:gd name="T2" fmla="*/ 950411 w 1094721"/>
                <a:gd name="T3" fmla="*/ 483785 h 1092200"/>
                <a:gd name="T4" fmla="*/ 931373 w 1094721"/>
                <a:gd name="T5" fmla="*/ 513132 h 1092200"/>
                <a:gd name="T6" fmla="*/ 884823 w 1094721"/>
                <a:gd name="T7" fmla="*/ 533836 h 1092200"/>
                <a:gd name="T8" fmla="*/ 883395 w 1094721"/>
                <a:gd name="T9" fmla="*/ 533836 h 1092200"/>
                <a:gd name="T10" fmla="*/ 865404 w 1094721"/>
                <a:gd name="T11" fmla="*/ 498886 h 1092200"/>
                <a:gd name="T12" fmla="*/ 774802 w 1094721"/>
                <a:gd name="T13" fmla="*/ 498908 h 1092200"/>
                <a:gd name="T14" fmla="*/ 774824 w 1094721"/>
                <a:gd name="T15" fmla="*/ 589301 h 1092200"/>
                <a:gd name="T16" fmla="*/ 865404 w 1094721"/>
                <a:gd name="T17" fmla="*/ 589301 h 1092200"/>
                <a:gd name="T18" fmla="*/ 883490 w 1094721"/>
                <a:gd name="T19" fmla="*/ 552926 h 1092200"/>
                <a:gd name="T20" fmla="*/ 885299 w 1094721"/>
                <a:gd name="T21" fmla="*/ 552926 h 1092200"/>
                <a:gd name="T22" fmla="*/ 930706 w 1094721"/>
                <a:gd name="T23" fmla="*/ 573440 h 1092200"/>
                <a:gd name="T24" fmla="*/ 1040015 w 1094721"/>
                <a:gd name="T25" fmla="*/ 625584 h 1092200"/>
                <a:gd name="T26" fmla="*/ 1092280 w 1094721"/>
                <a:gd name="T27" fmla="*/ 516527 h 1092200"/>
                <a:gd name="T28" fmla="*/ 1071402 w 1094721"/>
                <a:gd name="T29" fmla="*/ 483880 h 1092200"/>
                <a:gd name="T30" fmla="*/ 487672 w 1094721"/>
                <a:gd name="T31" fmla="*/ 21167 h 1092200"/>
                <a:gd name="T32" fmla="*/ 488113 w 1094721"/>
                <a:gd name="T33" fmla="*/ 142048 h 1092200"/>
                <a:gd name="T34" fmla="*/ 518705 w 1094721"/>
                <a:gd name="T35" fmla="*/ 161538 h 1092200"/>
                <a:gd name="T36" fmla="*/ 538696 w 1094721"/>
                <a:gd name="T37" fmla="*/ 207411 h 1092200"/>
                <a:gd name="T38" fmla="*/ 538696 w 1094721"/>
                <a:gd name="T39" fmla="*/ 209595 h 1092200"/>
                <a:gd name="T40" fmla="*/ 502903 w 1094721"/>
                <a:gd name="T41" fmla="*/ 227545 h 1092200"/>
                <a:gd name="T42" fmla="*/ 502925 w 1094721"/>
                <a:gd name="T43" fmla="*/ 317938 h 1092200"/>
                <a:gd name="T44" fmla="*/ 593532 w 1094721"/>
                <a:gd name="T45" fmla="*/ 317916 h 1092200"/>
                <a:gd name="T46" fmla="*/ 593532 w 1094721"/>
                <a:gd name="T47" fmla="*/ 227545 h 1092200"/>
                <a:gd name="T48" fmla="*/ 557834 w 1094721"/>
                <a:gd name="T49" fmla="*/ 209595 h 1092200"/>
                <a:gd name="T50" fmla="*/ 557834 w 1094721"/>
                <a:gd name="T51" fmla="*/ 207031 h 1092200"/>
                <a:gd name="T52" fmla="*/ 581157 w 1094721"/>
                <a:gd name="T53" fmla="*/ 160304 h 1092200"/>
                <a:gd name="T54" fmla="*/ 586202 w 1094721"/>
                <a:gd name="T55" fmla="*/ 157739 h 1092200"/>
                <a:gd name="T56" fmla="*/ 608668 w 1094721"/>
                <a:gd name="T57" fmla="*/ 141784 h 1092200"/>
                <a:gd name="T58" fmla="*/ 600647 w 1094721"/>
                <a:gd name="T59" fmla="*/ 21167 h 1092200"/>
                <a:gd name="T60" fmla="*/ 487767 w 1094721"/>
                <a:gd name="T61" fmla="*/ 21167 h 1092200"/>
                <a:gd name="T62" fmla="*/ 577444 w 1094721"/>
                <a:gd name="T63" fmla="*/ 926838 h 1092200"/>
                <a:gd name="T64" fmla="*/ 557549 w 1094721"/>
                <a:gd name="T65" fmla="*/ 880776 h 1092200"/>
                <a:gd name="T66" fmla="*/ 557549 w 1094721"/>
                <a:gd name="T67" fmla="*/ 878686 h 1092200"/>
                <a:gd name="T68" fmla="*/ 593437 w 1094721"/>
                <a:gd name="T69" fmla="*/ 860736 h 1092200"/>
                <a:gd name="T70" fmla="*/ 593549 w 1094721"/>
                <a:gd name="T71" fmla="*/ 770209 h 1092200"/>
                <a:gd name="T72" fmla="*/ 502808 w 1094721"/>
                <a:gd name="T73" fmla="*/ 770097 h 1092200"/>
                <a:gd name="T74" fmla="*/ 502695 w 1094721"/>
                <a:gd name="T75" fmla="*/ 860624 h 1092200"/>
                <a:gd name="T76" fmla="*/ 502808 w 1094721"/>
                <a:gd name="T77" fmla="*/ 860736 h 1092200"/>
                <a:gd name="T78" fmla="*/ 538410 w 1094721"/>
                <a:gd name="T79" fmla="*/ 878686 h 1092200"/>
                <a:gd name="T80" fmla="*/ 538410 w 1094721"/>
                <a:gd name="T81" fmla="*/ 881251 h 1092200"/>
                <a:gd name="T82" fmla="*/ 515183 w 1094721"/>
                <a:gd name="T83" fmla="*/ 927883 h 1092200"/>
                <a:gd name="T84" fmla="*/ 510042 w 1094721"/>
                <a:gd name="T85" fmla="*/ 930447 h 1092200"/>
                <a:gd name="T86" fmla="*/ 487672 w 1094721"/>
                <a:gd name="T87" fmla="*/ 946878 h 1092200"/>
                <a:gd name="T88" fmla="*/ 487407 w 1094721"/>
                <a:gd name="T89" fmla="*/ 1067759 h 1092200"/>
                <a:gd name="T90" fmla="*/ 608572 w 1094721"/>
                <a:gd name="T91" fmla="*/ 1068024 h 1092200"/>
                <a:gd name="T92" fmla="*/ 608838 w 1094721"/>
                <a:gd name="T93" fmla="*/ 947142 h 1092200"/>
                <a:gd name="T94" fmla="*/ 608572 w 1094721"/>
                <a:gd name="T95" fmla="*/ 946878 h 1092200"/>
                <a:gd name="T96" fmla="*/ 577444 w 1094721"/>
                <a:gd name="T97" fmla="*/ 926838 h 1092200"/>
                <a:gd name="T98" fmla="*/ 229794 w 1094721"/>
                <a:gd name="T99" fmla="*/ 498791 h 1092200"/>
                <a:gd name="T100" fmla="*/ 211707 w 1094721"/>
                <a:gd name="T101" fmla="*/ 535261 h 1092200"/>
                <a:gd name="T102" fmla="*/ 209993 w 1094721"/>
                <a:gd name="T103" fmla="*/ 535261 h 1092200"/>
                <a:gd name="T104" fmla="*/ 164586 w 1094721"/>
                <a:gd name="T105" fmla="*/ 514746 h 1092200"/>
                <a:gd name="T106" fmla="*/ 55510 w 1094721"/>
                <a:gd name="T107" fmla="*/ 464636 h 1092200"/>
                <a:gd name="T108" fmla="*/ 5285 w 1094721"/>
                <a:gd name="T109" fmla="*/ 573461 h 1092200"/>
                <a:gd name="T110" fmla="*/ 114361 w 1094721"/>
                <a:gd name="T111" fmla="*/ 623571 h 1092200"/>
                <a:gd name="T112" fmla="*/ 164015 w 1094721"/>
                <a:gd name="T113" fmla="*/ 574960 h 1092200"/>
                <a:gd name="T114" fmla="*/ 210469 w 1094721"/>
                <a:gd name="T115" fmla="*/ 554255 h 1092200"/>
                <a:gd name="T116" fmla="*/ 211897 w 1094721"/>
                <a:gd name="T117" fmla="*/ 554255 h 1092200"/>
                <a:gd name="T118" fmla="*/ 229794 w 1094721"/>
                <a:gd name="T119" fmla="*/ 589206 h 1092200"/>
                <a:gd name="T120" fmla="*/ 320395 w 1094721"/>
                <a:gd name="T121" fmla="*/ 589184 h 1092200"/>
                <a:gd name="T122" fmla="*/ 320373 w 1094721"/>
                <a:gd name="T123" fmla="*/ 498791 h 1092200"/>
                <a:gd name="T124" fmla="*/ 229794 w 1094721"/>
                <a:gd name="T125" fmla="*/ 498791 h 10922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4721" h="1092200">
                  <a:moveTo>
                    <a:pt x="1071302" y="483785"/>
                  </a:moveTo>
                  <a:cubicBezTo>
                    <a:pt x="1037874" y="450580"/>
                    <a:pt x="983833" y="450580"/>
                    <a:pt x="950406" y="483785"/>
                  </a:cubicBezTo>
                  <a:cubicBezTo>
                    <a:pt x="942030" y="492097"/>
                    <a:pt x="935538" y="502104"/>
                    <a:pt x="931368" y="513132"/>
                  </a:cubicBezTo>
                  <a:cubicBezTo>
                    <a:pt x="921087" y="532126"/>
                    <a:pt x="894242" y="533931"/>
                    <a:pt x="884818" y="533836"/>
                  </a:cubicBezTo>
                  <a:lnTo>
                    <a:pt x="883390" y="533836"/>
                  </a:lnTo>
                  <a:cubicBezTo>
                    <a:pt x="881171" y="520606"/>
                    <a:pt x="874883" y="508392"/>
                    <a:pt x="865399" y="498886"/>
                  </a:cubicBezTo>
                  <a:cubicBezTo>
                    <a:pt x="840374" y="473930"/>
                    <a:pt x="799810" y="473940"/>
                    <a:pt x="774797" y="498908"/>
                  </a:cubicBezTo>
                  <a:cubicBezTo>
                    <a:pt x="749784" y="523875"/>
                    <a:pt x="749794" y="564346"/>
                    <a:pt x="774819" y="589301"/>
                  </a:cubicBezTo>
                  <a:cubicBezTo>
                    <a:pt x="799836" y="614247"/>
                    <a:pt x="840382" y="614247"/>
                    <a:pt x="865399" y="589301"/>
                  </a:cubicBezTo>
                  <a:cubicBezTo>
                    <a:pt x="875288" y="579501"/>
                    <a:pt x="881648" y="566711"/>
                    <a:pt x="883485" y="552926"/>
                  </a:cubicBezTo>
                  <a:lnTo>
                    <a:pt x="885294" y="552926"/>
                  </a:lnTo>
                  <a:cubicBezTo>
                    <a:pt x="894813" y="552926"/>
                    <a:pt x="921658" y="555300"/>
                    <a:pt x="930701" y="573440"/>
                  </a:cubicBezTo>
                  <a:cubicBezTo>
                    <a:pt x="946454" y="617955"/>
                    <a:pt x="995393" y="641300"/>
                    <a:pt x="1040010" y="625584"/>
                  </a:cubicBezTo>
                  <a:cubicBezTo>
                    <a:pt x="1084628" y="609868"/>
                    <a:pt x="1108027" y="561042"/>
                    <a:pt x="1092275" y="516527"/>
                  </a:cubicBezTo>
                  <a:cubicBezTo>
                    <a:pt x="1087911" y="504194"/>
                    <a:pt x="1080768" y="493025"/>
                    <a:pt x="1071397" y="483880"/>
                  </a:cubicBezTo>
                  <a:lnTo>
                    <a:pt x="1071302" y="483785"/>
                  </a:lnTo>
                  <a:close/>
                  <a:moveTo>
                    <a:pt x="487672" y="21167"/>
                  </a:moveTo>
                  <a:cubicBezTo>
                    <a:pt x="454336" y="54669"/>
                    <a:pt x="454534" y="108789"/>
                    <a:pt x="488113" y="142048"/>
                  </a:cubicBezTo>
                  <a:cubicBezTo>
                    <a:pt x="496798" y="150650"/>
                    <a:pt x="507230" y="157296"/>
                    <a:pt x="518705" y="161538"/>
                  </a:cubicBezTo>
                  <a:cubicBezTo>
                    <a:pt x="537744" y="171985"/>
                    <a:pt x="538791" y="198198"/>
                    <a:pt x="538696" y="207411"/>
                  </a:cubicBezTo>
                  <a:cubicBezTo>
                    <a:pt x="538696" y="207980"/>
                    <a:pt x="538696" y="208740"/>
                    <a:pt x="538696" y="209595"/>
                  </a:cubicBezTo>
                  <a:cubicBezTo>
                    <a:pt x="525130" y="211548"/>
                    <a:pt x="512568" y="217848"/>
                    <a:pt x="502903" y="227545"/>
                  </a:cubicBezTo>
                  <a:cubicBezTo>
                    <a:pt x="477890" y="252513"/>
                    <a:pt x="477900" y="292983"/>
                    <a:pt x="502925" y="317938"/>
                  </a:cubicBezTo>
                  <a:cubicBezTo>
                    <a:pt x="527950" y="342893"/>
                    <a:pt x="568514" y="342883"/>
                    <a:pt x="593527" y="317916"/>
                  </a:cubicBezTo>
                  <a:cubicBezTo>
                    <a:pt x="618531" y="292957"/>
                    <a:pt x="618531" y="252504"/>
                    <a:pt x="593527" y="227545"/>
                  </a:cubicBezTo>
                  <a:cubicBezTo>
                    <a:pt x="583883" y="217872"/>
                    <a:pt x="571359" y="211575"/>
                    <a:pt x="557829" y="209595"/>
                  </a:cubicBezTo>
                  <a:lnTo>
                    <a:pt x="557829" y="207031"/>
                  </a:lnTo>
                  <a:cubicBezTo>
                    <a:pt x="557829" y="196584"/>
                    <a:pt x="560400" y="167901"/>
                    <a:pt x="581152" y="160304"/>
                  </a:cubicBezTo>
                  <a:cubicBezTo>
                    <a:pt x="582959" y="159721"/>
                    <a:pt x="584662" y="158856"/>
                    <a:pt x="586197" y="157739"/>
                  </a:cubicBezTo>
                  <a:cubicBezTo>
                    <a:pt x="594531" y="153719"/>
                    <a:pt x="602126" y="148324"/>
                    <a:pt x="608663" y="141784"/>
                  </a:cubicBezTo>
                  <a:cubicBezTo>
                    <a:pt x="639832" y="106266"/>
                    <a:pt x="636241" y="52264"/>
                    <a:pt x="600642" y="21167"/>
                  </a:cubicBezTo>
                  <a:cubicBezTo>
                    <a:pt x="568334" y="-7056"/>
                    <a:pt x="520075" y="-7056"/>
                    <a:pt x="487767" y="21167"/>
                  </a:cubicBezTo>
                  <a:lnTo>
                    <a:pt x="487672" y="21167"/>
                  </a:lnTo>
                  <a:close/>
                  <a:moveTo>
                    <a:pt x="577439" y="926838"/>
                  </a:moveTo>
                  <a:cubicBezTo>
                    <a:pt x="558401" y="916296"/>
                    <a:pt x="557449" y="890083"/>
                    <a:pt x="557544" y="880776"/>
                  </a:cubicBezTo>
                  <a:lnTo>
                    <a:pt x="557544" y="878686"/>
                  </a:lnTo>
                  <a:cubicBezTo>
                    <a:pt x="571137" y="876733"/>
                    <a:pt x="583730" y="870434"/>
                    <a:pt x="593432" y="860736"/>
                  </a:cubicBezTo>
                  <a:cubicBezTo>
                    <a:pt x="618519" y="835769"/>
                    <a:pt x="618569" y="795238"/>
                    <a:pt x="593544" y="770209"/>
                  </a:cubicBezTo>
                  <a:cubicBezTo>
                    <a:pt x="568519" y="745180"/>
                    <a:pt x="527895" y="745130"/>
                    <a:pt x="502808" y="770097"/>
                  </a:cubicBezTo>
                  <a:cubicBezTo>
                    <a:pt x="477721" y="795064"/>
                    <a:pt x="477670" y="835595"/>
                    <a:pt x="502695" y="860624"/>
                  </a:cubicBezTo>
                  <a:cubicBezTo>
                    <a:pt x="502733" y="860662"/>
                    <a:pt x="502770" y="860699"/>
                    <a:pt x="502808" y="860736"/>
                  </a:cubicBezTo>
                  <a:cubicBezTo>
                    <a:pt x="512426" y="870391"/>
                    <a:pt x="524914" y="876687"/>
                    <a:pt x="538410" y="878686"/>
                  </a:cubicBezTo>
                  <a:lnTo>
                    <a:pt x="538410" y="881251"/>
                  </a:lnTo>
                  <a:cubicBezTo>
                    <a:pt x="538410" y="891698"/>
                    <a:pt x="535935" y="920380"/>
                    <a:pt x="515183" y="927883"/>
                  </a:cubicBezTo>
                  <a:cubicBezTo>
                    <a:pt x="513371" y="928525"/>
                    <a:pt x="511644" y="929386"/>
                    <a:pt x="510042" y="930447"/>
                  </a:cubicBezTo>
                  <a:cubicBezTo>
                    <a:pt x="501747" y="934686"/>
                    <a:pt x="494193" y="940234"/>
                    <a:pt x="487672" y="946878"/>
                  </a:cubicBezTo>
                  <a:cubicBezTo>
                    <a:pt x="454141" y="980185"/>
                    <a:pt x="454022" y="1034306"/>
                    <a:pt x="487407" y="1067759"/>
                  </a:cubicBezTo>
                  <a:cubicBezTo>
                    <a:pt x="520791" y="1101213"/>
                    <a:pt x="575036" y="1101332"/>
                    <a:pt x="608567" y="1068024"/>
                  </a:cubicBezTo>
                  <a:cubicBezTo>
                    <a:pt x="642098" y="1034717"/>
                    <a:pt x="642217" y="980596"/>
                    <a:pt x="608833" y="947142"/>
                  </a:cubicBezTo>
                  <a:cubicBezTo>
                    <a:pt x="608745" y="947054"/>
                    <a:pt x="608656" y="946966"/>
                    <a:pt x="608567" y="946878"/>
                  </a:cubicBezTo>
                  <a:cubicBezTo>
                    <a:pt x="599810" y="937976"/>
                    <a:pt x="589177" y="931131"/>
                    <a:pt x="577439" y="926838"/>
                  </a:cubicBezTo>
                  <a:close/>
                  <a:moveTo>
                    <a:pt x="229794" y="498791"/>
                  </a:moveTo>
                  <a:cubicBezTo>
                    <a:pt x="219989" y="508689"/>
                    <a:pt x="213646" y="521479"/>
                    <a:pt x="211707" y="535261"/>
                  </a:cubicBezTo>
                  <a:lnTo>
                    <a:pt x="209993" y="535261"/>
                  </a:lnTo>
                  <a:cubicBezTo>
                    <a:pt x="200474" y="535261"/>
                    <a:pt x="173534" y="532886"/>
                    <a:pt x="164586" y="514746"/>
                  </a:cubicBezTo>
                  <a:cubicBezTo>
                    <a:pt x="148335" y="470858"/>
                    <a:pt x="99500" y="448423"/>
                    <a:pt x="55510" y="464636"/>
                  </a:cubicBezTo>
                  <a:cubicBezTo>
                    <a:pt x="11520" y="480850"/>
                    <a:pt x="-10967" y="529572"/>
                    <a:pt x="5285" y="573461"/>
                  </a:cubicBezTo>
                  <a:cubicBezTo>
                    <a:pt x="21536" y="617350"/>
                    <a:pt x="70371" y="639785"/>
                    <a:pt x="114361" y="623571"/>
                  </a:cubicBezTo>
                  <a:cubicBezTo>
                    <a:pt x="137111" y="615186"/>
                    <a:pt x="155182" y="597495"/>
                    <a:pt x="164015" y="574960"/>
                  </a:cubicBezTo>
                  <a:cubicBezTo>
                    <a:pt x="174106" y="555965"/>
                    <a:pt x="200950" y="554160"/>
                    <a:pt x="210469" y="554255"/>
                  </a:cubicBezTo>
                  <a:lnTo>
                    <a:pt x="211897" y="554255"/>
                  </a:lnTo>
                  <a:cubicBezTo>
                    <a:pt x="213998" y="567504"/>
                    <a:pt x="220265" y="579744"/>
                    <a:pt x="229794" y="589206"/>
                  </a:cubicBezTo>
                  <a:cubicBezTo>
                    <a:pt x="254819" y="614161"/>
                    <a:pt x="295382" y="614151"/>
                    <a:pt x="320395" y="589184"/>
                  </a:cubicBezTo>
                  <a:cubicBezTo>
                    <a:pt x="345408" y="564216"/>
                    <a:pt x="345398" y="523746"/>
                    <a:pt x="320373" y="498791"/>
                  </a:cubicBezTo>
                  <a:cubicBezTo>
                    <a:pt x="295357" y="473844"/>
                    <a:pt x="254810" y="473844"/>
                    <a:pt x="229794" y="498791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048000" y="2590800"/>
            <a:ext cx="10058400" cy="3048000"/>
          </a:xfrm>
        </p:spPr>
        <p:txBody>
          <a:bodyPr anchor="ctr"/>
          <a:lstStyle>
            <a:lvl1pPr marL="0" indent="0">
              <a:buNone/>
              <a:defRPr sz="4600">
                <a:solidFill>
                  <a:srgbClr val="1086B9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537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880"/>
            <a:ext cx="13898880" cy="1280160"/>
          </a:xfrm>
          <a:solidFill>
            <a:srgbClr val="2673EC"/>
          </a:solidFill>
        </p:spPr>
        <p:txBody>
          <a:bodyPr lIns="261244" rIns="261244">
            <a:normAutofit/>
          </a:bodyPr>
          <a:lstStyle>
            <a:lvl1pPr>
              <a:defRPr sz="54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737360"/>
            <a:ext cx="13898880" cy="6217920"/>
          </a:xfrm>
          <a:noFill/>
        </p:spPr>
        <p:txBody>
          <a:bodyPr lIns="261244" tIns="261244" rIns="261244" bIns="261244"/>
          <a:lstStyle>
            <a:lvl1pPr marL="0" indent="0">
              <a:buNone/>
              <a:defRPr sz="3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306220" indent="-653110"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>
              <a:defRPr sz="29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431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05000"/>
            <a:ext cx="1295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7" name="Title Placeholder 3"/>
          <p:cNvSpPr>
            <a:spLocks noGrp="1"/>
          </p:cNvSpPr>
          <p:nvPr>
            <p:ph type="title"/>
          </p:nvPr>
        </p:nvSpPr>
        <p:spPr bwMode="auto">
          <a:xfrm>
            <a:off x="838200" y="330200"/>
            <a:ext cx="129540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0" r:id="rId2"/>
    <p:sldLayoutId id="2147483823" r:id="rId3"/>
    <p:sldLayoutId id="2147483824" r:id="rId4"/>
    <p:sldLayoutId id="2147483825" r:id="rId5"/>
    <p:sldLayoutId id="2147483821" r:id="rId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086B9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086B9"/>
          </a:solidFill>
          <a:latin typeface="Tahoma" panose="020B0604030504040204" pitchFamily="34" charset="0"/>
          <a:ea typeface="ＭＳ Ｐゴシック" pitchFamily="-107" charset="-128"/>
          <a:cs typeface="Tahom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086B9"/>
          </a:solidFill>
          <a:latin typeface="Tahoma" panose="020B0604030504040204" pitchFamily="34" charset="0"/>
          <a:ea typeface="ＭＳ Ｐゴシック" pitchFamily="-107" charset="-128"/>
          <a:cs typeface="Tahom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086B9"/>
          </a:solidFill>
          <a:latin typeface="Tahoma" panose="020B0604030504040204" pitchFamily="34" charset="0"/>
          <a:ea typeface="ＭＳ Ｐゴシック" pitchFamily="-107" charset="-128"/>
          <a:cs typeface="Tahom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086B9"/>
          </a:solidFill>
          <a:latin typeface="Tahoma" panose="020B0604030504040204" pitchFamily="34" charset="0"/>
          <a:ea typeface="ＭＳ Ｐゴシック" pitchFamily="-107" charset="-128"/>
          <a:cs typeface="Tahoma" panose="020B0604030504040204" pitchFamily="34" charset="0"/>
        </a:defRPr>
      </a:lvl5pPr>
      <a:lvl6pPr marL="653110" algn="l" rtl="0" fontAlgn="base">
        <a:spcBef>
          <a:spcPct val="0"/>
        </a:spcBef>
        <a:spcAft>
          <a:spcPct val="0"/>
        </a:spcAft>
        <a:defRPr sz="5100">
          <a:solidFill>
            <a:srgbClr val="FFC22D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1306220" algn="l" rtl="0" fontAlgn="base">
        <a:spcBef>
          <a:spcPct val="0"/>
        </a:spcBef>
        <a:spcAft>
          <a:spcPct val="0"/>
        </a:spcAft>
        <a:defRPr sz="5100">
          <a:solidFill>
            <a:srgbClr val="FFC22D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959331" algn="l" rtl="0" fontAlgn="base">
        <a:spcBef>
          <a:spcPct val="0"/>
        </a:spcBef>
        <a:spcAft>
          <a:spcPct val="0"/>
        </a:spcAft>
        <a:defRPr sz="5100">
          <a:solidFill>
            <a:srgbClr val="FFC22D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2612441" algn="l" rtl="0" fontAlgn="base">
        <a:spcBef>
          <a:spcPct val="0"/>
        </a:spcBef>
        <a:spcAft>
          <a:spcPct val="0"/>
        </a:spcAft>
        <a:defRPr sz="5100">
          <a:solidFill>
            <a:srgbClr val="FFC22D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34963" indent="-334963" algn="l" rtl="0" eaLnBrk="0" fontAlgn="base" hangingPunct="0">
        <a:spcBef>
          <a:spcPts val="400"/>
        </a:spcBef>
        <a:spcAft>
          <a:spcPts val="200"/>
        </a:spcAft>
        <a:buClr>
          <a:schemeClr val="bg2"/>
        </a:buClr>
        <a:buSzPct val="80000"/>
        <a:buChar char="•"/>
        <a:defRPr sz="3000">
          <a:solidFill>
            <a:srgbClr val="262626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7388" indent="-352425" algn="l" rtl="0" eaLnBrk="0" fontAlgn="base" hangingPunct="0">
        <a:spcBef>
          <a:spcPts val="400"/>
        </a:spcBef>
        <a:spcAft>
          <a:spcPts val="200"/>
        </a:spcAft>
        <a:buClr>
          <a:srgbClr val="ADD3F7"/>
        </a:buClr>
        <a:buSzPct val="90000"/>
        <a:buFont typeface="Times" charset="0"/>
        <a:buChar char="•"/>
        <a:defRPr sz="2600">
          <a:solidFill>
            <a:srgbClr val="262626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631950" indent="-325438" algn="l" rtl="0" eaLnBrk="0" fontAlgn="base" hangingPunct="0">
        <a:spcBef>
          <a:spcPts val="400"/>
        </a:spcBef>
        <a:spcAft>
          <a:spcPts val="200"/>
        </a:spcAft>
        <a:buClr>
          <a:schemeClr val="tx2"/>
        </a:buClr>
        <a:buSzPct val="90000"/>
        <a:buChar char="•"/>
        <a:defRPr sz="2400">
          <a:solidFill>
            <a:srgbClr val="262626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2284413" indent="-325438" algn="l" rtl="0" eaLnBrk="0" fontAlgn="base" hangingPunct="0">
        <a:spcBef>
          <a:spcPts val="400"/>
        </a:spcBef>
        <a:spcAft>
          <a:spcPts val="200"/>
        </a:spcAft>
        <a:buChar char="–"/>
        <a:defRPr sz="2000">
          <a:solidFill>
            <a:srgbClr val="262626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938463" indent="-325438" algn="l" rtl="0" eaLnBrk="0" fontAlgn="base" hangingPunct="0">
        <a:spcBef>
          <a:spcPts val="400"/>
        </a:spcBef>
        <a:spcAft>
          <a:spcPts val="200"/>
        </a:spcAft>
        <a:buChar char="»"/>
        <a:defRPr sz="2000">
          <a:solidFill>
            <a:srgbClr val="262626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3592106" indent="-326555" algn="l" rtl="0" fontAlgn="base">
        <a:spcBef>
          <a:spcPct val="20000"/>
        </a:spcBef>
        <a:spcAft>
          <a:spcPct val="0"/>
        </a:spcAft>
        <a:buChar char="»"/>
        <a:defRPr sz="3400">
          <a:solidFill>
            <a:srgbClr val="EEEAFF"/>
          </a:solidFill>
          <a:latin typeface="+mn-lt"/>
          <a:ea typeface="+mn-ea"/>
        </a:defRPr>
      </a:lvl6pPr>
      <a:lvl7pPr marL="4245216" indent="-326555" algn="l" rtl="0" fontAlgn="base">
        <a:spcBef>
          <a:spcPct val="20000"/>
        </a:spcBef>
        <a:spcAft>
          <a:spcPct val="0"/>
        </a:spcAft>
        <a:buChar char="»"/>
        <a:defRPr sz="3400">
          <a:solidFill>
            <a:srgbClr val="EEEAFF"/>
          </a:solidFill>
          <a:latin typeface="+mn-lt"/>
          <a:ea typeface="+mn-ea"/>
        </a:defRPr>
      </a:lvl7pPr>
      <a:lvl8pPr marL="4898327" indent="-326555" algn="l" rtl="0" fontAlgn="base">
        <a:spcBef>
          <a:spcPct val="20000"/>
        </a:spcBef>
        <a:spcAft>
          <a:spcPct val="0"/>
        </a:spcAft>
        <a:buChar char="»"/>
        <a:defRPr sz="3400">
          <a:solidFill>
            <a:srgbClr val="EEEAFF"/>
          </a:solidFill>
          <a:latin typeface="+mn-lt"/>
          <a:ea typeface="+mn-ea"/>
        </a:defRPr>
      </a:lvl8pPr>
      <a:lvl9pPr marL="5551437" indent="-326555" algn="l" rtl="0" fontAlgn="base">
        <a:spcBef>
          <a:spcPct val="20000"/>
        </a:spcBef>
        <a:spcAft>
          <a:spcPct val="0"/>
        </a:spcAft>
        <a:buChar char="»"/>
        <a:defRPr sz="3400">
          <a:solidFill>
            <a:srgbClr val="EEEA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2286000" y="2819400"/>
            <a:ext cx="11582400" cy="2806700"/>
          </a:xfrm>
        </p:spPr>
        <p:txBody>
          <a:bodyPr/>
          <a:lstStyle/>
          <a:p>
            <a:r>
              <a:rPr lang="en-US" altLang="en-US" sz="4800" smtClean="0"/>
              <a:t>Taxonomizer: Interactive Construction of Fully Labeled Hierarchical Groupings from Attributes of Multivariate Data</a:t>
            </a:r>
            <a:endParaRPr lang="en-US" altLang="en-US" smtClean="0"/>
          </a:p>
        </p:txBody>
      </p:sp>
      <p:sp>
        <p:nvSpPr>
          <p:cNvPr id="6147" name="Subtit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mtClean="0"/>
              <a:t>Salman Mahmood, Klaus Mueller (Stony Brook University)</a:t>
            </a:r>
          </a:p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System Overview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1736725"/>
            <a:ext cx="4876800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2378075"/>
            <a:ext cx="2692400" cy="380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846638"/>
            <a:ext cx="428942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3616325"/>
            <a:ext cx="3668713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7201" y="3879850"/>
            <a:ext cx="2743200" cy="4086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622" tIns="65311" rIns="130622" bIns="65311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1086B9"/>
              </a:buClr>
              <a:buSzPct val="80000"/>
              <a:defRPr/>
            </a:pPr>
            <a:r>
              <a:rPr lang="en-US" altLang="en-US" sz="2800" dirty="0" smtClean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Derive using  degree of entailment:   </a:t>
            </a: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1086B9"/>
              </a:buClr>
              <a:buSzPct val="80000"/>
              <a:defRPr/>
            </a:pPr>
            <a:r>
              <a:rPr lang="en-US" altLang="en-US" sz="2800" dirty="0" smtClean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suggested broader term shares the textual uses of the narrower terms, e. g., person vs. boy </a:t>
            </a:r>
            <a:endParaRPr lang="en-US" altLang="en-US" sz="2800" dirty="0">
              <a:solidFill>
                <a:srgbClr val="2626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User Interface 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1767232"/>
            <a:ext cx="13166725" cy="493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781800"/>
            <a:ext cx="6483353" cy="1193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7475" y="7070725"/>
            <a:ext cx="3364003" cy="50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/>
          <a:p>
            <a:r>
              <a:rPr lang="en-US" altLang="en-US" sz="2400" dirty="0" err="1"/>
              <a:t>cophenetic</a:t>
            </a:r>
            <a:r>
              <a:rPr lang="en-US" altLang="en-US" sz="2400" dirty="0"/>
              <a:t> correlation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474200" y="6781800"/>
            <a:ext cx="5384800" cy="123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622" tIns="65311" rIns="130622" bIns="65311">
            <a:spAutoFit/>
          </a:bodyPr>
          <a:lstStyle/>
          <a:p>
            <a:r>
              <a:rPr lang="en-US" altLang="en-US" sz="2400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compares the distance of two attributes n the layout and the </a:t>
            </a:r>
            <a:r>
              <a:rPr lang="en-US" altLang="en-US" sz="2400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dendrogram</a:t>
            </a:r>
            <a:r>
              <a:rPr lang="en-US" altLang="en-US" sz="2400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(gauges faithfulness) </a:t>
            </a:r>
          </a:p>
        </p:txBody>
      </p:sp>
      <p:sp>
        <p:nvSpPr>
          <p:cNvPr id="16392" name="TextBox 2"/>
          <p:cNvSpPr txBox="1">
            <a:spLocks noChangeArrowheads="1"/>
          </p:cNvSpPr>
          <p:nvPr/>
        </p:nvSpPr>
        <p:spPr bwMode="auto">
          <a:xfrm>
            <a:off x="888596" y="2561415"/>
            <a:ext cx="2083204" cy="56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/>
          <a:p>
            <a:r>
              <a:rPr lang="en-US" altLang="en-US" sz="2800" dirty="0">
                <a:solidFill>
                  <a:schemeClr val="accent4"/>
                </a:solidFill>
              </a:rPr>
              <a:t>Data space</a:t>
            </a:r>
          </a:p>
        </p:txBody>
      </p:sp>
      <p:sp>
        <p:nvSpPr>
          <p:cNvPr id="16393" name="TextBox 7"/>
          <p:cNvSpPr txBox="1">
            <a:spLocks noChangeArrowheads="1"/>
          </p:cNvSpPr>
          <p:nvPr/>
        </p:nvSpPr>
        <p:spPr bwMode="auto">
          <a:xfrm>
            <a:off x="1143000" y="5867400"/>
            <a:ext cx="2822188" cy="56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/>
          <a:p>
            <a:r>
              <a:rPr lang="en-US" altLang="en-US" sz="2800" dirty="0">
                <a:solidFill>
                  <a:schemeClr val="accent4"/>
                </a:solidFill>
              </a:rPr>
              <a:t>Semantic space</a:t>
            </a:r>
          </a:p>
        </p:txBody>
      </p:sp>
      <p:sp>
        <p:nvSpPr>
          <p:cNvPr id="16394" name="TextBox 4"/>
          <p:cNvSpPr txBox="1">
            <a:spLocks noChangeArrowheads="1"/>
          </p:cNvSpPr>
          <p:nvPr/>
        </p:nvSpPr>
        <p:spPr bwMode="auto">
          <a:xfrm>
            <a:off x="9245600" y="381000"/>
            <a:ext cx="4722553" cy="56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622" tIns="65311" rIns="130622" bIns="65311">
            <a:spAutoFit/>
          </a:bodyPr>
          <a:lstStyle/>
          <a:p>
            <a:r>
              <a:rPr lang="en-US" altLang="en-US" sz="2800" dirty="0" err="1">
                <a:solidFill>
                  <a:schemeClr val="accent4"/>
                </a:solidFill>
              </a:rPr>
              <a:t>Cophenetic</a:t>
            </a:r>
            <a:r>
              <a:rPr lang="en-US" altLang="en-US" sz="2800" dirty="0">
                <a:solidFill>
                  <a:schemeClr val="accent4"/>
                </a:solidFill>
              </a:rPr>
              <a:t> correlation </a:t>
            </a:r>
            <a:r>
              <a:rPr lang="en-US" altLang="en-US" sz="2800" dirty="0" smtClean="0">
                <a:solidFill>
                  <a:schemeClr val="accent4"/>
                </a:solidFill>
              </a:rPr>
              <a:t>plot</a:t>
            </a:r>
            <a:endParaRPr lang="en-US" altLang="en-US" sz="2800" dirty="0">
              <a:solidFill>
                <a:schemeClr val="accent4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2420600" y="943785"/>
            <a:ext cx="258764" cy="1342215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User Interface </a:t>
            </a:r>
          </a:p>
        </p:txBody>
      </p:sp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356868" y="7146945"/>
            <a:ext cx="13868400" cy="51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622" tIns="65311" rIns="130622" bIns="65311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1086B9"/>
              </a:buClr>
              <a:buSzPct val="80000"/>
              <a:defRPr/>
            </a:pPr>
            <a:r>
              <a:rPr lang="en-US" altLang="en-US" sz="2800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Dunn Index of the covered terms in data space (left) and semantic space (right)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1767232"/>
            <a:ext cx="13166725" cy="493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888596" y="2561415"/>
            <a:ext cx="2083204" cy="56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/>
          <a:p>
            <a:r>
              <a:rPr lang="en-US" altLang="en-US" sz="2800" dirty="0">
                <a:solidFill>
                  <a:schemeClr val="accent4"/>
                </a:solidFill>
              </a:rPr>
              <a:t>Data space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1143000" y="5867400"/>
            <a:ext cx="2822188" cy="56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/>
          <a:p>
            <a:r>
              <a:rPr lang="en-US" altLang="en-US" sz="2800" dirty="0">
                <a:solidFill>
                  <a:schemeClr val="accent4"/>
                </a:solidFill>
              </a:rPr>
              <a:t>Semantic space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463642" y="6452933"/>
            <a:ext cx="182562" cy="62516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Let’s Label a Taxonomy</a:t>
            </a:r>
          </a:p>
        </p:txBody>
      </p:sp>
      <p:pic>
        <p:nvPicPr>
          <p:cNvPr id="7" name="Taxonomy video (1)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834.36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2009773"/>
            <a:ext cx="10515600" cy="5915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81200"/>
            <a:ext cx="6705600" cy="5943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Showed scalability for larger datasets</a:t>
            </a:r>
          </a:p>
          <a:p>
            <a:pPr lvl="1">
              <a:defRPr/>
            </a:pPr>
            <a:r>
              <a:rPr lang="en-US" dirty="0" smtClean="0"/>
              <a:t>30 attributes and more</a:t>
            </a:r>
          </a:p>
          <a:p>
            <a:pPr lvl="1">
              <a:defRPr/>
            </a:pPr>
            <a:r>
              <a:rPr lang="en-US" dirty="0" smtClean="0"/>
              <a:t>example: student performance dataset </a:t>
            </a:r>
            <a:endParaRPr lang="en-US" dirty="0"/>
          </a:p>
        </p:txBody>
      </p:sp>
      <p:sp>
        <p:nvSpPr>
          <p:cNvPr id="194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Scalability</a:t>
            </a: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327" y="1524000"/>
            <a:ext cx="6629400" cy="647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193925"/>
            <a:ext cx="13925550" cy="393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15 participants used our tool to label the university dataset </a:t>
            </a:r>
            <a:endParaRPr lang="en-US" dirty="0"/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 smtClean="0"/>
          </a:p>
          <a:p>
            <a:pPr marL="653110" lvl="1" indent="0">
              <a:buFont typeface="Times" charset="0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C</a:t>
            </a:r>
            <a:r>
              <a:rPr lang="en-US" dirty="0" smtClean="0"/>
              <a:t>omparison with manual labeling</a:t>
            </a:r>
          </a:p>
          <a:p>
            <a:pPr lvl="1">
              <a:defRPr/>
            </a:pPr>
            <a:r>
              <a:rPr lang="en-US" dirty="0" smtClean="0"/>
              <a:t>labeled taxonomies were deeper (mean node depth 2.67 vs. 2.18)</a:t>
            </a:r>
          </a:p>
          <a:p>
            <a:pPr lvl="1">
              <a:defRPr/>
            </a:pPr>
            <a:r>
              <a:rPr lang="en-US" dirty="0" smtClean="0"/>
              <a:t>labeled taxonomies were rated significantly higher by 15 other participants (rankings of 3 manual and 3 with our tool)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204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Evaluation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Funding by NSF grant IIS 1527200</a:t>
            </a:r>
          </a:p>
          <a:p>
            <a:endParaRPr lang="en-US" altLang="en-US" smtClean="0"/>
          </a:p>
          <a:p>
            <a:r>
              <a:rPr lang="en-US" altLang="en-US" smtClean="0"/>
              <a:t> </a:t>
            </a:r>
          </a:p>
          <a:p>
            <a:endParaRPr lang="en-US" altLang="en-US" smtClean="0"/>
          </a:p>
        </p:txBody>
      </p:sp>
      <p:sp>
        <p:nvSpPr>
          <p:cNvPr id="2150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Questions?</a:t>
            </a: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2835275"/>
            <a:ext cx="13492163" cy="505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Assume you are given a dataset with a dozen attributes</a:t>
            </a:r>
          </a:p>
          <a:p>
            <a:pPr lvl="1">
              <a:defRPr/>
            </a:pPr>
            <a:r>
              <a:rPr lang="en-US" dirty="0" smtClean="0"/>
              <a:t>how are you going to visualize it?</a:t>
            </a:r>
          </a:p>
        </p:txBody>
      </p:sp>
      <p:sp>
        <p:nvSpPr>
          <p:cNvPr id="71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Let’s Get Started</a:t>
            </a:r>
          </a:p>
        </p:txBody>
      </p:sp>
      <p:pic>
        <p:nvPicPr>
          <p:cNvPr id="7" name="Picture 2" descr="Image result for large scatterplot matri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6938" y="3297238"/>
            <a:ext cx="6575425" cy="469582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biplo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5900" y="3221038"/>
            <a:ext cx="6229350" cy="44196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 result for t-sn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370638" y="3598863"/>
            <a:ext cx="4743450" cy="409416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/>
              <a:t>Too many attributes, too little time….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Let’s look at a practical example – a university dataset</a:t>
            </a:r>
          </a:p>
          <a:p>
            <a:pPr lvl="1">
              <a:defRPr/>
            </a:pPr>
            <a:r>
              <a:rPr lang="en-US" dirty="0" smtClean="0"/>
              <a:t>US News score</a:t>
            </a:r>
          </a:p>
          <a:p>
            <a:pPr lvl="1">
              <a:defRPr/>
            </a:pPr>
            <a:r>
              <a:rPr lang="en-US" dirty="0" smtClean="0"/>
              <a:t>academic rating</a:t>
            </a:r>
          </a:p>
          <a:p>
            <a:pPr lvl="1">
              <a:defRPr/>
            </a:pPr>
            <a:r>
              <a:rPr lang="en-US" dirty="0" smtClean="0"/>
              <a:t>PhD student/faculty ratio</a:t>
            </a:r>
          </a:p>
          <a:p>
            <a:pPr lvl="1">
              <a:defRPr/>
            </a:pPr>
            <a:r>
              <a:rPr lang="en-US" dirty="0" smtClean="0"/>
              <a:t>housing</a:t>
            </a:r>
          </a:p>
          <a:p>
            <a:pPr lvl="1">
              <a:defRPr/>
            </a:pPr>
            <a:r>
              <a:rPr lang="en-US" dirty="0" smtClean="0"/>
              <a:t>town’s population</a:t>
            </a:r>
          </a:p>
          <a:p>
            <a:pPr lvl="1">
              <a:defRPr/>
            </a:pPr>
            <a:r>
              <a:rPr lang="en-US" dirty="0" smtClean="0"/>
              <a:t>town’s average income</a:t>
            </a:r>
          </a:p>
          <a:p>
            <a:pPr lvl="1">
              <a:defRPr/>
            </a:pPr>
            <a:r>
              <a:rPr lang="en-US" dirty="0" smtClean="0"/>
              <a:t>safety</a:t>
            </a:r>
          </a:p>
          <a:p>
            <a:pPr lvl="1">
              <a:defRPr/>
            </a:pPr>
            <a:r>
              <a:rPr lang="en-US" dirty="0" smtClean="0"/>
              <a:t>transportation</a:t>
            </a:r>
          </a:p>
          <a:p>
            <a:pPr lvl="1">
              <a:defRPr/>
            </a:pPr>
            <a:r>
              <a:rPr lang="en-US" dirty="0" smtClean="0"/>
              <a:t>location</a:t>
            </a:r>
          </a:p>
          <a:p>
            <a:pPr lvl="1">
              <a:defRPr/>
            </a:pPr>
            <a:r>
              <a:rPr lang="en-US" dirty="0" smtClean="0"/>
              <a:t>nightlife</a:t>
            </a:r>
          </a:p>
          <a:p>
            <a:pPr lvl="1">
              <a:defRPr/>
            </a:pPr>
            <a:r>
              <a:rPr lang="en-US" dirty="0" smtClean="0"/>
              <a:t>dining</a:t>
            </a:r>
          </a:p>
          <a:p>
            <a:pPr lvl="1">
              <a:defRPr/>
            </a:pPr>
            <a:r>
              <a:rPr lang="en-US" dirty="0" smtClean="0"/>
              <a:t>weather</a:t>
            </a:r>
          </a:p>
          <a:p>
            <a:pPr lvl="1">
              <a:defRPr/>
            </a:pPr>
            <a:r>
              <a:rPr lang="en-US" dirty="0" smtClean="0"/>
              <a:t>athletics </a:t>
            </a:r>
          </a:p>
          <a:p>
            <a:pPr lvl="1">
              <a:defRPr/>
            </a:pPr>
            <a:endParaRPr lang="en-US" dirty="0" smtClean="0"/>
          </a:p>
        </p:txBody>
      </p:sp>
      <p:sp>
        <p:nvSpPr>
          <p:cNvPr id="81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Overwhelmed?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How Do You Think About Such a Data Space?</a:t>
            </a:r>
          </a:p>
        </p:txBody>
      </p:sp>
      <p:grpSp>
        <p:nvGrpSpPr>
          <p:cNvPr id="170" name="Group 169"/>
          <p:cNvGrpSpPr>
            <a:grpSpLocks/>
          </p:cNvGrpSpPr>
          <p:nvPr/>
        </p:nvGrpSpPr>
        <p:grpSpPr bwMode="auto">
          <a:xfrm>
            <a:off x="7994650" y="2044700"/>
            <a:ext cx="846138" cy="5308600"/>
            <a:chOff x="7759700" y="304800"/>
            <a:chExt cx="1003300" cy="6299200"/>
          </a:xfrm>
        </p:grpSpPr>
        <p:pic>
          <p:nvPicPr>
            <p:cNvPr id="922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9700" y="533400"/>
              <a:ext cx="1003300" cy="523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9700" y="1600200"/>
              <a:ext cx="7239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9700" y="304800"/>
              <a:ext cx="660400" cy="35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2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9700" y="5787016"/>
              <a:ext cx="812800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3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9700" y="6248400"/>
              <a:ext cx="736600" cy="35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2032000"/>
            <a:ext cx="2024063" cy="523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5" y="2032000"/>
            <a:ext cx="3114675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0" y="2476500"/>
            <a:ext cx="1219200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" name="Rectangle 178"/>
          <p:cNvSpPr/>
          <p:nvPr/>
        </p:nvSpPr>
        <p:spPr>
          <a:xfrm>
            <a:off x="6623050" y="2365375"/>
            <a:ext cx="2438400" cy="771525"/>
          </a:xfrm>
          <a:prstGeom prst="rect">
            <a:avLst/>
          </a:prstGeom>
          <a:noFill/>
          <a:ln w="127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6623050" y="3584575"/>
            <a:ext cx="2438400" cy="1165225"/>
          </a:xfrm>
          <a:prstGeom prst="rect">
            <a:avLst/>
          </a:prstGeom>
          <a:noFill/>
          <a:ln w="127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6623050" y="4749800"/>
            <a:ext cx="2438400" cy="815975"/>
          </a:xfrm>
          <a:prstGeom prst="rect">
            <a:avLst/>
          </a:prstGeom>
          <a:noFill/>
          <a:ln w="127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6623050" y="5565775"/>
            <a:ext cx="2438400" cy="1143000"/>
          </a:xfrm>
          <a:prstGeom prst="rect">
            <a:avLst/>
          </a:prstGeom>
          <a:noFill/>
          <a:ln w="127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5556250" y="1979613"/>
            <a:ext cx="3657600" cy="1528762"/>
          </a:xfrm>
          <a:prstGeom prst="rect">
            <a:avLst/>
          </a:prstGeom>
          <a:noFill/>
          <a:ln w="127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184" name="Rectangle 183"/>
          <p:cNvSpPr/>
          <p:nvPr/>
        </p:nvSpPr>
        <p:spPr>
          <a:xfrm>
            <a:off x="5556250" y="3584575"/>
            <a:ext cx="3657600" cy="3581400"/>
          </a:xfrm>
          <a:prstGeom prst="rect">
            <a:avLst/>
          </a:prstGeom>
          <a:noFill/>
          <a:ln w="127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Would Enable </a:t>
            </a:r>
            <a:r>
              <a:rPr lang="en-US" altLang="en-US" i="1" smtClean="0"/>
              <a:t>Semantic </a:t>
            </a:r>
            <a:r>
              <a:rPr lang="en-US" altLang="en-US" smtClean="0"/>
              <a:t>Data Exploration</a:t>
            </a: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2519363" cy="230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63" y="1812925"/>
            <a:ext cx="2519362" cy="230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1812925"/>
            <a:ext cx="2520950" cy="230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4937125"/>
            <a:ext cx="2519363" cy="300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25" y="3108325"/>
            <a:ext cx="2520950" cy="300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725" y="4994275"/>
            <a:ext cx="3902075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425" y="1920875"/>
            <a:ext cx="40163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5076825"/>
            <a:ext cx="3976687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2651125"/>
            <a:ext cx="7234237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Correlation plot:</a:t>
            </a:r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How To Construct Such a Hierarchy?</a:t>
            </a:r>
          </a:p>
        </p:txBody>
      </p:sp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2011363"/>
            <a:ext cx="6659563" cy="581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12069763" y="5668963"/>
            <a:ext cx="1828800" cy="1554162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413125" y="6765925"/>
            <a:ext cx="1828800" cy="457200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925763" y="2835275"/>
            <a:ext cx="3048000" cy="63976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rot="1643893">
            <a:off x="276225" y="5819775"/>
            <a:ext cx="3048000" cy="63976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 rot="5400000">
            <a:off x="12327732" y="2482056"/>
            <a:ext cx="1312862" cy="854075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2238" y="7493000"/>
            <a:ext cx="65722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/>
          <a:p>
            <a:r>
              <a:rPr lang="en-US" altLang="en-US" sz="2900">
                <a:latin typeface="Segoe UI" pitchFamily="34" charset="0"/>
                <a:cs typeface="Segoe UI" pitchFamily="34" charset="0"/>
              </a:rPr>
              <a:t>High correlation ≠ similar semantics </a:t>
            </a:r>
            <a:r>
              <a:rPr lang="en-US" altLang="en-US" sz="2900">
                <a:latin typeface="Segoe UI" pitchFamily="34" charset="0"/>
                <a:cs typeface="Segoe UI" pitchFamily="34" charset="0"/>
                <a:sym typeface="Wingdings" pitchFamily="2" charset="2"/>
              </a:rPr>
              <a:t></a:t>
            </a:r>
            <a:endParaRPr lang="en-US" altLang="en-US" sz="2900">
              <a:latin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Problem:</a:t>
            </a:r>
          </a:p>
          <a:p>
            <a:pPr lvl="1">
              <a:defRPr/>
            </a:pPr>
            <a:r>
              <a:rPr lang="en-US" dirty="0" smtClean="0"/>
              <a:t>determine a </a:t>
            </a:r>
            <a:r>
              <a:rPr lang="en-US" dirty="0" smtClean="0">
                <a:solidFill>
                  <a:schemeClr val="accent3"/>
                </a:solidFill>
              </a:rPr>
              <a:t>hypernym</a:t>
            </a:r>
            <a:r>
              <a:rPr lang="en-US" dirty="0" smtClean="0"/>
              <a:t> to a set of </a:t>
            </a:r>
            <a:r>
              <a:rPr lang="en-US" dirty="0" smtClean="0">
                <a:solidFill>
                  <a:schemeClr val="accent4"/>
                </a:solidFill>
              </a:rPr>
              <a:t>hyponyms</a:t>
            </a:r>
          </a:p>
          <a:p>
            <a:pPr marL="653110" lvl="1" indent="0">
              <a:buFont typeface="Times" charset="0"/>
              <a:buNone/>
              <a:defRPr/>
            </a:pPr>
            <a:r>
              <a:rPr lang="en-US" dirty="0" smtClean="0"/>
              <a:t>       example: canine is </a:t>
            </a:r>
            <a:r>
              <a:rPr lang="en-US" dirty="0" smtClean="0">
                <a:solidFill>
                  <a:schemeClr val="accent3"/>
                </a:solidFill>
              </a:rPr>
              <a:t>hypernym</a:t>
            </a:r>
            <a:r>
              <a:rPr lang="en-US" dirty="0" smtClean="0"/>
              <a:t> to </a:t>
            </a:r>
            <a:r>
              <a:rPr lang="en-US" dirty="0" smtClean="0">
                <a:solidFill>
                  <a:schemeClr val="accent4"/>
                </a:solidFill>
              </a:rPr>
              <a:t>hyponyms</a:t>
            </a:r>
            <a:r>
              <a:rPr lang="en-US" dirty="0" smtClean="0"/>
              <a:t> {dog, wolf, coyote,…}</a:t>
            </a:r>
          </a:p>
          <a:p>
            <a:pPr lvl="1">
              <a:defRPr/>
            </a:pPr>
            <a:r>
              <a:rPr lang="en-US" dirty="0" smtClean="0"/>
              <a:t>databases like WordNet are incomplete (semantic space is huge)</a:t>
            </a:r>
          </a:p>
          <a:p>
            <a:pPr lvl="1">
              <a:defRPr/>
            </a:pPr>
            <a:r>
              <a:rPr lang="en-US" dirty="0" smtClean="0"/>
              <a:t>conflation of word sense is also a significant problem </a:t>
            </a:r>
          </a:p>
          <a:p>
            <a:pPr marL="653110" lvl="1" indent="0">
              <a:buFont typeface="Times" charset="0"/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    example: bats = {animals, wooden objects often used in baseball}</a:t>
            </a:r>
          </a:p>
          <a:p>
            <a:pPr indent="-653110">
              <a:defRPr/>
            </a:pPr>
            <a:endParaRPr lang="en-US" dirty="0" smtClean="0"/>
          </a:p>
          <a:p>
            <a:pPr indent="-653110">
              <a:defRPr/>
            </a:pPr>
            <a:r>
              <a:rPr lang="en-US" dirty="0" smtClean="0"/>
              <a:t>Solution: get the human into the loop </a:t>
            </a:r>
          </a:p>
          <a:p>
            <a:pPr lvl="1">
              <a:defRPr/>
            </a:pPr>
            <a:r>
              <a:rPr lang="en-US" dirty="0" smtClean="0"/>
              <a:t>visual analytics to the rescue</a:t>
            </a:r>
          </a:p>
          <a:p>
            <a:pPr lvl="1">
              <a:defRPr/>
            </a:pPr>
            <a:r>
              <a:rPr lang="en-US" dirty="0" smtClean="0"/>
              <a:t>ours is such an </a:t>
            </a:r>
            <a:r>
              <a:rPr lang="en-US" dirty="0" smtClean="0"/>
              <a:t>approach</a:t>
            </a:r>
            <a:endParaRPr lang="en-US" dirty="0" smtClean="0"/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22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Automatic Construction an Unsolved Problem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Use </a:t>
            </a:r>
            <a:r>
              <a:rPr lang="en-US" dirty="0">
                <a:solidFill>
                  <a:schemeClr val="accent4"/>
                </a:solidFill>
              </a:rPr>
              <a:t>word embedding </a:t>
            </a:r>
            <a:r>
              <a:rPr lang="en-US" dirty="0"/>
              <a:t>to encode the similarity of </a:t>
            </a:r>
            <a:r>
              <a:rPr lang="en-US" dirty="0" smtClean="0"/>
              <a:t>attributes</a:t>
            </a:r>
          </a:p>
          <a:p>
            <a:pPr lvl="1">
              <a:defRPr/>
            </a:pPr>
            <a:r>
              <a:rPr lang="en-US" dirty="0" smtClean="0"/>
              <a:t>train </a:t>
            </a:r>
            <a:r>
              <a:rPr lang="en-US" dirty="0"/>
              <a:t>a </a:t>
            </a:r>
            <a:r>
              <a:rPr lang="en-US" dirty="0" smtClean="0"/>
              <a:t>shallow </a:t>
            </a:r>
            <a:r>
              <a:rPr lang="en-US" dirty="0"/>
              <a:t>NN with 10,000 unique words</a:t>
            </a:r>
          </a:p>
          <a:p>
            <a:pPr lvl="1">
              <a:defRPr/>
            </a:pPr>
            <a:r>
              <a:rPr lang="en-US" dirty="0"/>
              <a:t>probabilities in the output layer are given by the word contexts in the training dataset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33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Our Approach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4073525"/>
            <a:ext cx="85344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3"/>
          <a:stretch>
            <a:fillRect/>
          </a:stretch>
        </p:blipFill>
        <p:spPr bwMode="auto">
          <a:xfrm>
            <a:off x="10972800" y="4116388"/>
            <a:ext cx="2724150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/>
              <a:t>Using the weight matrix</a:t>
            </a:r>
          </a:p>
          <a:p>
            <a:pPr lvl="1">
              <a:defRPr/>
            </a:pPr>
            <a:r>
              <a:rPr lang="en-US" dirty="0" smtClean="0"/>
              <a:t>compute the distance of different words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endParaRPr lang="en-US" dirty="0"/>
          </a:p>
          <a:p>
            <a:pPr marL="653110" lvl="1" indent="0">
              <a:buFont typeface="Times" charset="0"/>
              <a:buNone/>
              <a:defRPr/>
            </a:pPr>
            <a:endParaRPr lang="en-US" dirty="0"/>
          </a:p>
          <a:p>
            <a:pPr lvl="1">
              <a:defRPr/>
            </a:pPr>
            <a:r>
              <a:rPr lang="en-US" dirty="0" smtClean="0"/>
              <a:t>build 10,000 x 10,000 distance matrix</a:t>
            </a:r>
          </a:p>
          <a:p>
            <a:pPr lvl="1">
              <a:defRPr/>
            </a:pPr>
            <a:r>
              <a:rPr lang="en-US" dirty="0" smtClean="0"/>
              <a:t>lay out with MDS</a:t>
            </a:r>
          </a:p>
          <a:p>
            <a:pPr lvl="1">
              <a:defRPr/>
            </a:pPr>
            <a:r>
              <a:rPr lang="en-US" dirty="0" smtClean="0"/>
              <a:t>only plot the attribute labels</a:t>
            </a:r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r>
              <a:rPr lang="en-US" dirty="0"/>
              <a:t>T</a:t>
            </a:r>
            <a:r>
              <a:rPr lang="en-US" dirty="0" smtClean="0"/>
              <a:t>o reduce conflation of word sense</a:t>
            </a:r>
          </a:p>
          <a:p>
            <a:pPr lvl="1">
              <a:defRPr/>
            </a:pPr>
            <a:r>
              <a:rPr lang="en-US" dirty="0" smtClean="0"/>
              <a:t>use </a:t>
            </a:r>
            <a:r>
              <a:rPr lang="en-US" dirty="0" err="1" smtClean="0"/>
              <a:t>wordmover</a:t>
            </a:r>
            <a:r>
              <a:rPr lang="en-US" dirty="0" smtClean="0"/>
              <a:t> distance in conjunction with descriptive text for labels to compute the semantic attribute distance matrix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Compute Semantic Attribute Similarity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11475"/>
            <a:ext cx="10748963" cy="202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4397</TotalTime>
  <Words>443</Words>
  <Application>Microsoft Office PowerPoint</Application>
  <PresentationFormat>Custom</PresentationFormat>
  <Paragraphs>118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ＭＳ Ｐゴシック</vt:lpstr>
      <vt:lpstr>Tahoma</vt:lpstr>
      <vt:lpstr>Times</vt:lpstr>
      <vt:lpstr>Calibri</vt:lpstr>
      <vt:lpstr>Segoe UI</vt:lpstr>
      <vt:lpstr>Wingdings</vt:lpstr>
      <vt:lpstr>Blank Presentation</vt:lpstr>
      <vt:lpstr>Taxonomizer: Interactive Construction of Fully Labeled Hierarchical Groupings from Attributes of Multivariate Data</vt:lpstr>
      <vt:lpstr>Let’s Get Started</vt:lpstr>
      <vt:lpstr>Overwhelmed?</vt:lpstr>
      <vt:lpstr>How Do You Think About Such a Data Space?</vt:lpstr>
      <vt:lpstr>Would Enable Semantic Data Exploration</vt:lpstr>
      <vt:lpstr>How To Construct Such a Hierarchy?</vt:lpstr>
      <vt:lpstr>Automatic Construction an Unsolved Problem</vt:lpstr>
      <vt:lpstr>Our Approach</vt:lpstr>
      <vt:lpstr>Compute Semantic Attribute Similarity </vt:lpstr>
      <vt:lpstr>System Overview</vt:lpstr>
      <vt:lpstr>User Interface </vt:lpstr>
      <vt:lpstr>User Interface </vt:lpstr>
      <vt:lpstr>Let’s Label a Taxonomy</vt:lpstr>
      <vt:lpstr>Scalability</vt:lpstr>
      <vt:lpstr>Evaluation</vt:lpstr>
      <vt:lpstr>Questions?</vt:lpstr>
    </vt:vector>
  </TitlesOfParts>
  <Company>Melissa Kingman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Kingman</dc:creator>
  <cp:lastModifiedBy>Klaus Mueller</cp:lastModifiedBy>
  <cp:revision>102</cp:revision>
  <dcterms:created xsi:type="dcterms:W3CDTF">2008-06-27T17:43:02Z</dcterms:created>
  <dcterms:modified xsi:type="dcterms:W3CDTF">2019-12-16T01:07:22Z</dcterms:modified>
</cp:coreProperties>
</file>